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613" r:id="rId2"/>
    <p:sldId id="711" r:id="rId3"/>
    <p:sldId id="669" r:id="rId4"/>
    <p:sldId id="682" r:id="rId5"/>
    <p:sldId id="340" r:id="rId6"/>
    <p:sldId id="687" r:id="rId7"/>
    <p:sldId id="688" r:id="rId8"/>
    <p:sldId id="689" r:id="rId9"/>
    <p:sldId id="690" r:id="rId10"/>
    <p:sldId id="685" r:id="rId11"/>
    <p:sldId id="686" r:id="rId12"/>
    <p:sldId id="691" r:id="rId13"/>
    <p:sldId id="68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1" autoAdjust="0"/>
    <p:restoredTop sz="72893" autoAdjust="0"/>
  </p:normalViewPr>
  <p:slideViewPr>
    <p:cSldViewPr snapToGrid="0" snapToObjects="1">
      <p:cViewPr varScale="1">
        <p:scale>
          <a:sx n="88" d="100"/>
          <a:sy n="88" d="100"/>
        </p:scale>
        <p:origin x="20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8156 3063 7927,'10'0'-99,"0"0"0,2 0 0,4-1 1,1-1-1,2-1-128,0 1 0,2 1 1,2 1 240,1 0 0,-1-1 39,5-2 196,-2 2-219,6-7 0,-3 6-8,2-1 0,1-1 0,3 0 184,-1-1 0,0 3-70,3-1 0,1 2-60,-1 1 0,3 0-252,1 0 1,0 0 338,-1 0 0,3 0-69,3 0 0,5 0 1,2 0 1,-26 0-1,2 0-169,0 0 1,1 0 0,-1 0 0,2 0 114,-1 0 0,2 0 0,1 0 0,1 0-264,-2 0 0,1 0 0,2 0 1,0 0 233,-1 0 0,1 0 1,3 0-1,1 0 15,-2 0 1,1 0-1,3 0 1,1 0-52,-4 0 0,1 0 1,2 0-1,0 0-17,1 0 1,0 0 0,1 0 0,0 1 60,-2 0 0,1 1 0,3-1 0,0 0-372,-1 2 0,-1 0 1,3 0-1,-1-1 357,2 1 0,-1 1 0,1-1 0,-1 1-39,1-3 1,0 1 0,1 1 0,1 0 24,0-1 1,1-1 0,1 2-1,0 0-1,0-1 0,0-1 0,1 1 0,-1 0 8,2-2 1,0 0-684,-16-1 1,0 1-1,1 1 685,-1 0 1,1 0 0,-1 1-1,2-2 1,0 0 0,0 1 15,0 0 1,-1 0 0,0 0 0,-1 0 0,0-1 0,0 1-145,1 0 0,0 0 0,1 0 0,-1 0 0,-1-1 0,1 1 130,2 1 1,-1 0 0,0 0 0,0-1 0,0 0 0,0 0-19,0 1 1,-1 1 0,0-1 0,-2-1 0,0 0 0,1 0-2,1 1 0,0 0 0,1 0 1,-3-1-1,0 0 0,1 0 2,3 1 1,1 0 0,-1 0 0,-1-1-1,0 0 1,-1 0-5,2 1 0,-1 1 1,0-1-1,-1-2 0,-1 1 1,1 0 6,1 0 0,1 0 0,-1 0 0,-1-1 1,1 1-1,0-1-4,2 0 1,1 0 0,-1 0 0,-2 0-1,1 0 1,-1 0 6,-1 0 1,0 0-1,1 0 1,-1 0-1,-1 0 1,1 0-3,1 0 1,-1 0-1,0 0 1,-1 0-1,0 0 1,0 0 10,1 0 0,1 0 1,-1 0-1,-2 0 1,0 0-1,0 0 2,1 0 0,-1 0 0,0 0 0,0 0 0,0 0 0,0 0-81,15 0 0,0 0 0,-1 0 0,-1 0 84,3 0 1,-1 0-1,-3 0 1,0 0 1,0 0 0,0 0 0,-2-2 0,0 1-4,1-1 1,-1 1 0,-1-3 0,0 1 1,2 2 1,0-1 0,-4 0 0,0 0 88,-3 0 0,-2 1 0,1 0 0,-1 1-92,-4-1 1,0-1 0,0 0 0,-1 0-34,-2 0 0,0 1 0,-1-1 0,-1 1 862,24 1 0,-3 0-1039,-7 0 1,-4 1 13,-8 2 1,-1-1 620,-8 4 1,-4-3-756,-6 3 329,-2-4 0,-4 2 0</inkml:trace>
  <inkml:trace contextRef="#ctx0" brushRef="#br0">2151 10791 7749,'0'10'0,"-1"-5"951,-2-2-782,2-2 0,-5-1-645,3 0 478,2 0 199,-3 0-168,4-4 0,0 2-116,0-5 1,3 4 184,0-3 1,0 3 96,-3-3 0,2 4 50,1-1-112,-2 2-257,3 1 0,0 0 14,2 0 1,2 1 108,2 2 0,-1-2 13,0 2 0,2 1-32,1-1 0,3 1 72,3-1 0,1-2 137,-1 3 0,4-3 105,0-1 0,4-1-86,-1-3 1,2 3-4,0-2 1,2-1-83,2 1 0,-1 0-13,5 3 0,-4-1 7,3-2 0,0 2-151,3-2 1,0 2 111,1 1 1,-4 0-115,0 0 1,0 0 153,3 0 1,1 0-48,-1 0 0,3 0 33,0 0 1,1 3-153,-4 0 1,3 1 189,1-1 0,2-2-51,-2 2 1,0-1-10,-1 1 1,0-2-30,3 3 1,-4-3 46,2-1 0,0 3-98,-1 0 1,4 0 81,-4-3 0,1 0-65,-4 0 0,4 0 9,3 0 0,-3 0-96,-1 0 1,2 0 74,-2 0 1,4 3-15,-4 0 1,3 0 68,-2-3 0,2 0-4,-2 0 0,6 0 87,0 0 0,1 0-64,-1 0 1,-2 0-50,-1 0 1,1 0 49,-1 0-1324,1 0 1288,-2 0 1,1 0 3,-3 0 0,6 0-232,0 0 1,-2 0 206,-1 0 0,-1 0-10,4 0 1,-1 1 1,1 2 0,-1-2 13,1 2 1,-1 2 87,1-2 0,0 0-17,-1-3 1,0 0 10,-3 0 1,2 1-19,-5 2 1,4-2 84,0 2 1,-2-2-66,2-1 1,-4 0 4,3 0 0,-3 1-73,0 2 1,-2-2 19,0 2 0,-1-2-131,0-1 1,-3 0-15,0 0 0,1 0 77,2 0 0,0 0 53,0 0 0,0 1-5,-3 3 1,1-3-63,-4 2 1,0-2 175,-3-1 0,0 0-178,0 0 1,-3 1 565,-1 2 1,-3-2-736,1 2 1,1-2 249,-2-1 1,-2 0-455,-4 0 0,-3 0-672,0 0-1008,-1 0 1289,-2 0 778,-8 0 0,-6 4 0,-10 1 0</inkml:trace>
  <inkml:trace contextRef="#ctx0" brushRef="#br0">6471 14199 7644,'-20'-9'509,"3"4"64,7 1 0,4 3-2855,0 1 1790,0 0 1,-3 1 414,-1 3 1,4-3 88,0 2 0,4 2-33,-1 1 1,2-1 20,1 1 0,0 4 0,0 2 0,0 5 0,0-3 0</inkml:trace>
  <inkml:trace contextRef="#ctx0" brushRef="#br0">6341 14525 7696,'-5'5'35,"-4"3"58,4-2 0,-4 2 86,-1-2 0,4 2-52,0-1 6,0 1 0,-2 1 316,1 0-37,-1-3-206,3 2 1,-3-6 242,1 4-138,3-4 38,4 2 209,0-4 1,3-7-249,0-2 169,5-3-227,1 3 0,2-4 110,5-3-7,-5-1-105,7-2 1,-3 0-87,7 1 1,-2-5-64,2-2 0,1 1-57,2-1 1,-1 1 45,1-4 1,0 1-165,3 2 0,-2-2 39,-1 2 0,-1 1-234,-2 0 0,-1 4 7,1 1 1,0 2-141,-7 4 1,2-2 112,-1 2 0,0 1-10,-3 3 0,-1 0-66,-3 3 0,2-1-217,1 4 496,-2-4-196,4 1 55,-5 1 1,-3-2-589,1 4-38,-5 0 249,2-1 1,-5 3 45,-2-2 558,-3 2 0,-7 9 0,-2 2 0</inkml:trace>
  <inkml:trace contextRef="#ctx0" brushRef="#br0">6285 13985 8812,'0'-5'1516,"0"1"1575,0 4-2700,0 8 35,4-2-154,1 8 1,4-4 81,1 2 1,0 2-73,3 1 1,1 6-176,5-2 0,0 2 84,3 1 1,1-2 0,2 1 0,1 3 36,-1 1 0,2-1-25,1 1 1,-1-4-12,-2 4 0,1-3-14,-5 3 1,2-5-195,-1 2 1,-5-2-734,1-2 0,-1 0-2528,1-2 1137,-3 1 1330,2-7-1053,-6 4 1863,2-5 0,-4 5 0,1 0 0</inkml:trace>
  <inkml:trace contextRef="#ctx0" brushRef="#br0">6639 6071 7709,'-6'0'914,"2"0"-703,0 0 0,2 1 169,-4 2 1,3-1-36,-3 4 1,0-3-2,0 3 1,-2 1-22,2 2-118,2 0-57,-5 1 1,4 0 149,-4 2-230,0 3-6,-5 3 0,3 2-9,-5 2 1,4-2 106,-4 5 0,4-3-603,-4 3 177,1-4 44,0 5 1,-1-6-199,3 2 0,-2 1 87,2-2 0,1 0-67,3-5 0,0-2-26,3-2-632,-2-5 241,7 5-110,-7-7 927,7 0 0,-4-5 0,5-5 0</inkml:trace>
  <inkml:trace contextRef="#ctx0" brushRef="#br0">6294 6015 8205,'5'0'1100,"4"0"0,-7 1-557,4 2 0,-1 0-19,1 6 0,3 0 33,-3 6 0,3 1-147,3 2 1,0 5 29,3 2 0,-1 2 30,4 1-1277,-1 0 970,10 4 0,-3-3-214,4 2 1,-4-1-183,1 1 0,0-4-71,3 4 0,-1-5-143,-2 1 1,1 1-479,-5-3 1,2-2 30,-1-1 0,-5-4 894,5-2 0,-7 1 0,3-3 0,0-1 0,-1 0 0,2-1 0</inkml:trace>
  <inkml:trace contextRef="#ctx0" brushRef="#br0">9432 12262 7641,'-9'10'611,"-1"-5"-210,1-1 120,4-4-610,1 0 52,12-4 1,-2 2 34,7-4 1,-6 4 30,-1-2 0,0 0-187,4 1 1,-1 0 281,0 3 1,0-1 134,1-2 1,3 2-16,3-2 0,1 2-101,2 1 0,4 0-109,2 0 1,2 0 77,4 0 1,-1 0-53,5 0 0,-1 0 32,3 0 1,3 0-327,1 0 0,2 0 294,-2 0 1,4 3 26,2 0 1,0 3-26,-21-4 0,1-1 1,-1 1-1,1 0-25,0 0 1,2 0 0,-1-1 0,0 2-50,2 0 1,-1 0 0,0-1 0,0 0-825,2-2 0,0 0 836,0 0 1,1 0 34,2 0 1,1 0 0,-2 0 0,1 0 20,2 0 0,-1 0 0,2 0 0,0 0-237,0 0 1,0 0-1,5 0 1,0 0 244,-1 0 1,-1 0-1,1 0 1,1 0 3,0 0 0,-1 0 0,1 0 0,-1 0-33,4 0 0,0 0 0,-2 0 0,0-1 22,1-1 1,-1 1 0,-1 0 0,1 1-68,-1-2 0,0 1 1,1-1-1,1 0-3,-1 0 1,0 0 0,2 1 0,0-1-49,-1 2 0,-1 0 0,1 0 0,0-1 30,0 0 1,-1-1-1,1 2 1,0-1 22,1 0 0,0-1 0,0 1 0,-1 1-8,0 0 1,-1 0 0,0 0 0,1 1 12,2 1 0,1-1 0,-2 0 0,1 0-188,2 2 0,0 0 1,-2 0-1,-2 0 253,0 0 1,-1 0 0,-2 0 0,-1-1-34,-1 0 1,-1-1 0,2 0 0,0 0-124,1 2 1,-1 0-1,-2-1 1,-1-2 141,1 2 0,-1 0 0,-2-2 0,-1 1 80,2-1 1,-1 0-1,-1 0 1,-1 0-178,-1 0 0,1 0 1,-2 0-1,-1 1 152,-2 0 0,0 1 0,-1-2 0,1 1-177,-2 0 1,0 1 0,1-1 0,0-1-74,23 0 1,-2 3 522,-4 0 1,-3 0-546,-3-3 1,-5 0 530,-2 0 0,-7 3-597,-2 0 1,-2 1 622,-2-4 1,-2 3-366,0 0 0,-5 0 246,1-3 0,-1 0-197,-2 0 1,0 0 136,1 0 1,-4 0-285,0 0 269,0 0-67,4 0-93,-5 0 1,0 3-8,-2 0-3,-2 0 106,3 1-120,-4 1 1,0 5 54,0-1 0,0 0-45,0 1 0,0-1-25,0 0 0,0 1 51,0-1 1,3 3 3,0 1 0,5 2 34,-2-2 1,2 3 7,1 0 1,1 1-31,-1 2 0,0 0-18,1-1 1,0 4-80,2 0 1,0-1 85,3-2 0,-2 3-117,2 0 1,-2-1 65,2-2 0,-3-1-83,0 1 1,-2 0 56,0-1 0,-1 1-82,0 0 0,-3-4 71,1 1 1,-5-5 13,1 1 0,-2-1-54,-1-2 1,0 0 46,0 1 0,0-4-24,0 0 0,-1-4 41,-2 1 0,-2-2 8,-5-1 0,-3 0-11,-3 0 1,-2 0-4,-4 0 0,0 0 7,-6 0 1,1 0 8,-7 0 0,-1 0 72,-5 0 1,-1-1-432,-5-2 0,-4 2 372,21 0 0,-1-1 0,1 1 0,-1 1-11,-2 0 0,-1 0 0,-1 0 0,0 0 0,-5 0 1,0 0 0,1 0 0,0 0-357,-3 0 1,1 0-1,-2 0 1,0 0 300,-1 0 1,-1 0 0,2-1 0,-1-1 16,1 0 1,1 1 0,-2-1 0,1 0 25,-3 0 0,0 1 0,-1 0 0,0-1-90,1-1 0,0 0 1,-1 2-1,1 0 16,-3 0 0,-1-1 1,3 0-1,-1 0-309,-4 0 0,0 1 1,3-1-1,1 1 376,0 1 1,1 0 0,0 0 0,1 0 55,0 0 1,0 0 0,0 0-1,0 0-60,-3 0 0,-1 0 0,2 0 0,0 0 4,1 0 1,-1 0-1,2 0 1,0 0 26,0 0 0,0 0 0,1 1 1,-1 1-20,0-1 0,0 1 0,-1 0 1,1-1 54,1-1 0,1 0 0,1 0 0,-1 0-263,1 0 1,1 0-1,1 0 1,1 0 180,-3 0 1,0 0-1,2 0 1,-1-1 15,1 0 0,0-1 0,-3 1 0,0 0-37,1-2 1,0 0-1,-1 1 1,0 1 39,1-3 0,0 1 1,1 2-1,0-1-2,0-1 1,1 0 0,0 2 0,1 0 24,2-1 0,0 1 0,0 0 0,0 1-15,2 0 1,-1 0 0,2 0 0,0 0 148,3 0 0,0 0 1,-1 0-1,1 0-56,1 0 0,1 0 0,0 0 0,2 0 2,-26 0 1,3-3-74,24 1 0,0 1 1,-23-2-1,-1 3 1,3 0 26,0 0 1,2-2 321,1-1 0,0 2-275,3-2 1,1-1-80,3 1 1,-1-3 651,1 3 1,4-4-636,2 4 0,0-3 137,3 3 0,2-3 487,8 3 0,0-4-620,3 0 1,1 2 773,5-1-772,-1 0 0,4-4 430,0 1-425,4 0 0,-2-1 45,4 1 0,1 1-84,2 2 1,-1-3-6,4 3 0,-3-2 42,4-1 0,-2-1 2,1 1 1,2 0 37,-2-1 0,3 1 5,0 0 0,0-2 51,1-1 0,-1 2-83,0-3 0,0 0-42,-3 0 1,2-2-215,-2 2 0,-1-2-366,2 3 1,-5-4-137,1 4 0,-2-2 714,-1 2 0,0-3 0,0-3 0</inkml:trace>
  <inkml:trace contextRef="#ctx0" brushRef="#br0">9572 7840 7766,'-19'6'119,"0"0"1,1-3-369,-1 3 0,1-2 244,3 2 1,2-1 344,3 1 0,1 1-125,0-4-160,3 5 0,2-6 12,4 4 120,0-4-148,0 2 1,4-4 288,3 0-270,5 0-15,7 0 1,4 0 6,5 0 69,4 0-324,2 0 0,11-3 174,5 0 0,-23 0 1,1 0 44,1 1 0,1 1 1,-2-1-1,1 0-4,2 0 1,1 0 0,0 2 0,1-1-260,0 0 1,2-1-1,4 0 1,1 0 287,-2 1 1,1-1 0,4-1 0,0 0 9,-3 1 1,1 1 0,4-2-1,2 0-30,-2 1 1,0 0-1,2-1 1,1-1-272,0 1 1,0 0 0,-1 0 0,-1 1 253,1-1 1,-1 0 0,4 1 0,0 1-334,-2-3 1,0 1 0,2 2 0,-1 0 344,0 0 1,-1-1-1,-1 0 1,1 0-8,1 0 1,1 1-1,1-1 1,0 0 12,2 0 0,0 1 1,0 0-1,-1 1-4,0-2 0,-1 1 1,2 0-1,-1 0 9,1 1 0,0 0 1,0 0-1,-1 0-12,0 0 1,-1 0 0,0 0 0,0 0 13,0 0 1,1 0 0,-1 0 0,1 0-17,1 1 1,0-2 0,-1 1 0,0-1-2,-16 1 0,1-2 0,-1 1 0,16 1 1,0-2-18,-16 0 1,-1 0 0,0 0-1,14 1 1,-1-1-11,1-1 1,-2 0 0,-3 1 0,-1 1-149,1-2 1,-1-1 0,-1 3 0,0-1 146,-3-1 0,-1 0 0,1 2 0,-1-1 13,-2-1 0,-1 0 0,2 1 1,-1 1-2,-2-2 1,0 0-1,2 1 1,-1 0-69,0-1 1,-1 0 0,-1 2 0,0-1 116,0-1 0,-1 0 1,-1 1-1,0 1-67,2-2 1,-1 0-1,1 1 1,0 0 24,-2-1 0,0 0 0,-2 2 0,0-1 49,0-1 0,1 0 0,-2 1 0,1 1-34,3-2 0,-1 0 0,-3 1 0,0 1 352,-1-3 0,-1 1 1,23 1-276,1-1 1,-7-1-69,-3 1 0,-2 0 16,-4 3 0,-5-1 553,-5-2 1,-2 2-562,3-2 1,-4 2 477,0 1 0,-3 0-498,1 0 0,-6-4 434,6 1 1,-4 0-440,1 3 0,0 0 147,-3 0 0,-1 0-139,-3 0 0,-2 0 166,-1 0-136,-4 0 0,5 1 4,-4 2 1,0 3 15,-3 3 0,-3 4 6,0 3 0,-4 1-53,1 2 1,-3 0 17,0-1 0,-3 5-133,-1 2 0,1-1 80,3 0 0,-1 1-86,1 3 0,3-3 90,0 0 0,0 0-18,0 3 1,-1 0 1,4 0 0,-3-1 0,3 1 1,-1 3-14,4 0 0,0 5 1,0-2 0,0 1 58,0-1 1,4 2-41,-1-2 1,4 0-64,-1 0 1,1-4 14,0 1 0,0-2-98,-4-1 0,3-1 136,-3-3 1,1-1-2,-1-4 1,-2-2 26,3-1 0,-3-2 6,-1-1 1,0-6 37,0 2 0,-8-3-76,-1 1 0,-8 0 189,-1-4 0,-8 0-19,-5-3 0,-7-1 54,0-2 0,-2-2-57,0-4 0,-3-1-369,-3 1 1,-5 0 267,25 4 1,-1 0 0,0-1-1,-1 0 1,1 0 0,-1-1 0,-2 1 0,0-1-70,-1 1 1,0 0-1,-3 0 1,-1 0-191,0-2 0,-1 1 0,-2 0 0,-1 1 202,1-2 0,-1 1 0,-3 1 0,-1 0-325,1 0 0,0 0 0,-2 1 0,-1 0 301,2 0 1,-1 0 0,1 1-1,-1 0 44,2 1 1,1 0 0,-3-1-1,0 0-3,-1 0 0,0 1 1,0 0-1,1-1 3,-1 1 0,0 0 1,0-1-1,1 1 5,-1 1 1,0 1 0,-3-3 0,0 1 1,2 2 0,-1-1 0,-1-1 1,0 0-7,0 1 1,0 1 0,0-2-1,1 0 16,-3 1 1,0 1 0,-1-3-1,-1 0-7,16 2 0,0 0 0,-1 0 0,1 0 0,-1 1 0,0-1 0,-1 0 1,1 0 0,0 0 0,2 0 0,-1 0-1,1 1 10,0-1 1,0 0 0,0-1 0,-15-1 0,0 0-319,-2 1 0,1 0 0,2 0 0,0 1 332,2-2 0,1 2 0,0 0 0,1 1 52,-2 0 1,1-1-1,0 2 1,1-1-160,-3 1 1,-1 0-1,3 0 1,-1 0 34,2 0 1,0 0 0,1 0-1,0 0-70,2 0 1,0 0 0,2 0 0,1 0 131,0 0 0,0 0 0,3 0 0,1-1 26,1 0 1,0-1-1,0 2 1,0-1-41,0 0 1,0-1-1,1 0 1,1 0 3,-1 0 0,1 1 0,1-1 0,1 1-6,1 1 0,2 0 0,-25-1 357,2-2 1,4 2-207,2-3 0,4 0 599,6 1 1,-1-1-775,4 1 1,1 1 632,5-4 1,-1 3-590,4-4 1,2 4 454,4-3 1,3 3-293,3-3 0,1 3 143,0-4 0,2 4-287,1-3 0,4 3-80,-1-3 1,2 3 52,1-4 1,-3 4-98,0-3 150,0 0 1,3-3-5,0-1 1,-1 1-21,-2 0 0,2-1 111,-3 1 1,3 0-54,1-1 1,-1-2 125,-2 0 1,2-2-124,-2 2 0,-1 0 0,1-3 1,-1-1-265,1-2 0,2-1-19,-2 1 1,-2-2-52,2-2 1,-3-1-320,3-1 0,-1-2 552,1 4 0,-7-8 0,-4 1 0</inkml:trace>
  <inkml:trace contextRef="#ctx0" brushRef="#br0">17858 10167 9384,'10'0'-373,"-1"0"255,0 0 0,1 0 0,3 0 51,2 0 0,3 0-49,1 0 133,-1 0 0,1 0 38,-1 0 1,4-3-3,0 0 0,4 0 131,-1 3 1,-2 0-71,2 0 0,0 0 18,3 0 0,4 0-37,2 0 0,-1 0 6,1 0 1,4 3 14,2 0 1,5 0-261,-2-3 0,3 0 291,0 0-727,1 0 649,-1 0 1,4 0 35,0 0 1,-24-1 0,0-1-145,24-1 0,-23 1 0,0 0 51,-1 0 0,0 1-40,25 0-591,-23-1 1,-1 0 691,21-2-14,-19 3 0,1 1 0,20-4-93,-20 3 0,-1 2 0,-1-3 0,-1 0 57,3 1 1,-1-1 0,-1 1 0,-1-1-12,1 2 1,0 0-1,-1 0 1,0 0-59,2 0 1,0 0 0,0 0-1,-1 0 37,0 0 0,0 0 0,2 0 1,-1 0 31,1 0 0,-1 0 1,0 0-1,-1 0 5,0 0 1,0 0 0,-1 0 0,0 0-16,2 0 0,1 0 0,-1 0 0,1-1 0,-2 0 1,0-1 0,1 2 0,-1-1 59,-1-1 1,-1 1 0,2 0 0,-1 1-42,1 0 0,0 0 0,25 0 20,-1 0 1,-2 0-11,3 0 0,-4 0-31,0 0 1,-1 0 28,-2 0 0,-2 0-99,-1 0 0,0 0 83,0 0 0,-2 0 1,-3 0 1,-1 0-17,0 0 0,0 0-1,1 0 1,-4 0 647,0 0 0,-1 0-682,1 0 0,1 0-172,-4 0 0,0 0 65,-3 0 0,-3 0-40,0 0 0,-5 0-339,-2 0 1,-3 3-161,-6 0 672,-4 4 0,-1-1 0,-4 3 0</inkml:trace>
  <inkml:trace contextRef="#ctx0" brushRef="#br0">16359 11676 8025,'5'-4'692,"1"2"-838,-3-5 0,-1 4 186,4-3-428,0 4 235,-1-6 0,-1 7 373,1-3 19,-4-1-128,3 4 0,-3-3 84,2 4 1,-1 0-208,4 0 1,-3 0 211,3 0 1,1 0-147,2 0 1,3 3 73,1 0 0,3 2-121,0-2 0,5-2 39,0 2 0,4 1 12,-3-1 0,4 0 13,-1-3 0,2 1 3,4 2 1,-1-2 31,5 2 1,-1-2 17,3-1 1,0 0-53,1 0 1,0 4 16,2-1 0,2 0-244,1-3 0,2 0 246,-1 0 0,-1 1-15,4 2 1,-3-2-38,6 2 0,-2 1 2,-2-1 0,-2 1-8,-1 0 1,1-3-4,2 2 0,1 1 13,-1-1 1,4 1 12,0-1 1,-1-2-61,-2 2 0,0-2 32,3-1 0,-1 0-6,3 0 1,1 0-197,-25 0 1,0 0 0,0 0 0,0 0 216,0 0 0,0 0 0,25 0-18,-1 0 0,0 0-11,1 0 1,-26 0 0,0 0-20,22 0 0,4 0 27,-3 0 1,-24 0 0,1 0-15,26 0 0,-26 2 0,0-1-95,-1 1 1,1 0 0,0-1 0,1 1 103,24-2 0,0 0-17,1 0 1,-1 0-2,0 0 1,-24 0 0,-1 0 58,26 0 0,-1 0 11,0 0 0,1 1 5,-25 0 1,0 1 0,0-2 0,-1 1-56,-1 0 1,1 1-1,0-1 1,0-1-28,26 0 0,-1 1 26,-26 1 1,1-1 0,22 0-5,-22 1 1,-1-1-1,27 0-163,-25-1 1,0 0 0,-1 0 0,1 0 162,24 0 1,-24 1-1,-1-1 16,0 2 1,-1-1-1,1 0 1,1-1-18,0 2 0,0 0 0,0-2 0,-1 1 15,1-2 0,0 2 0,0 0 1,0 1-14,0-1 1,0 1 0,0 1 0,0 0-6,0-1 0,0-1 1,0 1-1,0 0 5,0 0 0,0-1 1,-1 0-1,1-1-2,0 2 1,0 0 0,0-1 0,0 0 13,0 0 0,0 1 1,25-1-5,-27 0 0,1 1 1,25-1 4,-24-1 0,0 0 0,25 0 20,0 0 1,-2 0-25,2 0 0,-26 0 0,0 0 9,23 0 1,2 0 29,-2 0 0,1-1 11,-2-2 1,0 2-24,-23-1 0,1 1 0,22 0-58,4 1 0,-3 0-8,3 0 1,-2-1 27,-24-1 0,-1 0 0,2 2 0,-1-1-67,-1 0 0,1-1 0,23 1 41,0 1 0,-1 0 16,0 0 0,-1 0 38,2 0 1,0 0-2,0 0 0,1 0 28,-2 0 0,0 1-53,-23 1 0,1-1 0,21 0 18,2 3 1,-2-3 8,-2-1 1,4 0 2,-1 0 1,1 0-70,-3 0 0,2 0 49,1 0 1,1 0-10,-2 0 1,-4 0-41,1 0 0,-2 3 19,-1 0 1,2 0-24,-5-3 0,1 0-90,0 0 1,-2 1 69,5 2 0,-4-2-109,3 2 1,-6 1 166,0-1 1,-2 0-127,2-3 1,-3 4-106,0-1 1,-5 1 211,-1-1 1,-1-2-359,-5 2 0,-1 1 228,-6-1 0,-1 1-1296,-5 0 1435,0 5 0</inkml:trace>
  <inkml:trace contextRef="#ctx0" brushRef="#br0">15949 7244 7802,'0'5'-184,"5"-1"-37,-4-4-396,7 0 648,-3 0 1,4 0-61,1 0 1,-4 0 397,0 0-167,-4 0 116,2 0 278,-4 0-340,0 4 1,0 1-125,0 5 0,-1-1-10,-2 0 1,2 5-86,-2 1 1,1 7 82,-1 3 1,2 2-30,-2 1 0,1 7 24,-1 2 0,2 6-145,-3-3 1,2 2 79,-1 2 1,2-4-7,-2 7 1,2-6 19,1 3 1,0-5-5,0 1 0,-3 3-123,0 0 0,0 1-164,3 2 0,-3 1 250,1-20 0,1 1 0,-1-1 1,-1 0-171,2 3 0,-1-1 0,2 1 1,-1 0 181,0 0 0,-1-1 0,1 1 0,1 0-37,0 0 1,0-1-1,-1 0 1,-1-1-1,1 2 0,-1-1 1,0-2-1,1 0 20,1 26 1,0-5-7,0 2 0,0-3-64,0 0 1,3-1-81,0-3 1,3 3 106,-3-3 0,0-1 12,-3 2 0,0-1-5,0 4 0,0-1 18,0 1 1,0 1 0,0 1 1,0-4 56,0 1 1,-1-1-105,-2 1 1,2 1 78,-2-1 1,2-3-19,1-3 1,0-1 73,0 2 1,3-3 52,0 2 1,5-1-228,-2-2 0,-1-3 89,1 0 0,0 0-4,4 4 0,-4-5 65,0-2 0,-1 1-7,2-1 1,0 1-199,-4-1 1,4-6 431,-1 0 0,2-5-166,-2-1 1,2-1 40,-2-3 0,3 2-205,0-5 1,-3-1 322,0-4 0,-1 1-283,2-2 1,1-2 88,-2-1 1,-1 1-121,1 0 24,-3-1 19,5 1-45,-7-3 72,7 3 1,-7-5 46,2-2-77,-2-2 1,-1-5 1,0 1 1,0 0-9,0-1 1,0 1-1,0 0 1,0 3-37,0-1 0,-3 1 43,0-3 1,-4 0-129,1-1 1,0 1 72,0 0 1,3-1-10,-3 1 1,0 0 20,-4-1 0,4 2-5,0 2 0,1-2 30,-1 1 1,-2-1 7,5-1 52,-4 4 1,5-3-70,-4 5 1,3 0 192,-4 3-46,5 0-47,-2 0-45,4 0 1,0 4 2,0 3 1,0 1-8,0 1 1,0 1-3,0 3 0,0-2 64,0 5 1,4 0-24,3 6 0,-2-2 81,1 1 0,0 2-96,4-1 1,-4 1 2,0-2 0,-1 3-14,1 4 0,3-4 6,-3-2 1,-1-2-7,1 2 0,-3-1-12,3 4 1,0-6-85,0 0 0,1-2 85,-4-4 0,1 2-126,-1-2 119,-2-1-6,4-2 97,-5-5 28,0-1 11,0-4-51,0-8 0,-1-2-200,-3-5 1,2-3 96,-4 3 1,1-3-124,-1-1 0,-2-3 55,1-3 1,2 1 45,-1-1 1,1 0-12,-1-3 0,-3 4-5,3-1 0,-2 3-7,-1-3 0,-2 5 21,-1-2 1,1 5 106,-1 2 0,2 3-53,0 0 1,1 2-22,0 0 1,-1 4 14,1 0 0,0 4 29,-1-1-47,1 2 0,3 1 15,0 0-79,4 0-87,-2 0 0,4 1 39,0 2 1,0 2 73,0 4 1,3 1-4,0-1 1,4 3 9,-1 1 0,4 0 15,2 0 1,-1-3-15,5 2 1,-4 2 10,4-2 1,-1 0 6,4-6 1,0 2-3,-1-2 1,-2-2-27,-1 0 1,-2 0 15,2-1 0,-5 1-45,0-1 0,-1-1 64,-3 4 0,-2-3 3,0 4 1,0-4 52,-1 3 71,0 0 1,-2 2-30,2-1 241,-2 1-357,3-3 105,0 0-78,-3-1 26,4-4 1,-5-4-13,0-2 0,3-2-40,0-2 0,0-2-20,-3 0 1,0-4 15,0 4 0,0-5-3,0 2 0,0 0 10,0 0 0,1-1 14,2-2 1,-2-1-102,2 0 0,-1 1 45,1-1 0,1 0 23,3 1 1,0 2 58,-4 1 0,4 3 6,-1 0 1,-1 2-91,-2 0 29,2 5 0,-4 0-32,2 2 60,-2 2-34,-9 5 0,2 3 56,-7 9 0,3-4-3,0 4 1,-2-1 28,0 4 0,-4 0 135,4 3 0,-5-4-126,2 3 1,0-3-21,0 4 1,3-3-32,0 0 0,-2-4 47,2-3 0,0 0-174,2-2 1,4 0-115,0-7-30,4 0 171,-2-3 1,5-4-132,2-2 1,5-7 87,4-2 1,5-3-69,-2 0 1,3-2 19,1-2 1,-1 6 62,1-3 1,-5 4 126,-1-1 1,-3 3-11,0 3 1,-2 4 81,-2 0 1,-2 3 21,-4-3 142,0 4 0,-1-3-129,-2 5 1,-5 0-63,-5 0 1,-3 5 359,0 1 0,-1 2-116,-2 1 0,0 1 244,1-1-365,-1 0-194,1 1 0,2-2-129,0-2 1,5 1-267,-1-4-723,1 1 627,2-4 0,4-1 208,2-3 0,6-2-666,3-6 0,5 1 963,2-1 0,3-2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12877 8789 7782,'0'-5'882,"-3"0"-694,0 2 0,-1 2 24,0-2 1,3 1 91,-2-1-10,2 2 133,1-8-1,0 4-254,0-4 0,0 3 269,0-1-230,0 5 147,0-2 55,0 4 0,3 5-224,0 5 0,4-1-38,-4 3 1,1 0-104,-1 0 1,1 0 121,2 3 0,2-2-195,-5 2 1,4 0 100,-1 0 0,1 3-141,0-3 0,1 3-6,-2 0 1,1 4 2,0 0 0,1 1-158,-2-2 0,-1 0 84,1 4 0,-2-3-24,2 2 1,-4 0 66,1 1 1,-2 1 104,-1-4 1,0 2-72,0-2 0,1 3 104,2-3 0,-2-1-91,2-2 0,-2-1 11,-1-3 1,3 2-23,0-5 1,1 2-109,-4-2 1,3-2 150,0 3 1,0-3-40,-3-1 0,0 4 101,0-1 1,0 1-100,0-4 0,3-3 123,0 0 1,0 1-85,-3 2 23,0 0 0,0 1 74,0-1-75,0 0 0,0 0 5,0 1 1,0-4-9,0 0 1,-4 0 1,3 4-4,-2-1 0,-1-3 73,1 0-14,0 1 1,2 1 80,-3-2-62,3-2 6,-3-4-26,4 0 9,0 4 12,0-3 0,1 4-3,2-5-83,-2 0 40,4 0 7,-1 0-120,-3 4 123,3-3 205,0 3-227,1-4 0,1 0 63,1 0 1,-1 3-23,3 0 41,0 0 0,1-2-62,-1 2 1,0-1 11,1 5 0,2-5 140,1 1 0,0 1-83,-1-1 0,0 1-5,3-1 1,-2-1-25,2 5 1,1-4-2,2 3 1,1-4 14,0 1 0,-1 1-109,1-1 0,3 0 60,-1-3 1,4 0 34,-3 0 0,3 0 14,-4 0 0,4 0-35,-3 0 1,4 0-41,-1 0 1,-2 3 42,2 1 1,0-1-62,3-3 1,-1 3 70,-2 0 1,2 0-129,-3-3 1,3 0 29,1 0 0,0 0 24,0 0 1,-2 0 17,2 0 0,-2 0-3,5 0 1,-2 1 57,-1 2 0,-2-2-51,2 2 1,-3-2-17,6-1 1,-1 0 42,1 0 1,-1 0 0,5 0 0,-4 0-36,3 0 1,-3 0 2,3 0 1,-3 0 22,3 0 1,-3 0-14,3 0 1,-3 0 103,4 0 0,-5-3-99,1 0 0,1 0 126,-1 3 0,1 0-57,-1 0 0,-2 0-57,2 0 0,1-3-11,-1 0 0,0 0-63,-3 3 0,0 0-19,0 0 1,0 0 52,0 0 0,0 0-8,-1 0 1,1 0 6,0 0 1,3 0 45,0 0 0,0-1-44,-3-2 0,1 2 129,2-3 1,-2 3-47,2 1 0,-2 0 130,-1 0 0,3 0-257,0 0 0,0-3 106,-3 0 0,3 0 54,0 3 1,0-1-50,-3-2 0,3 1-41,0-4 1,-1 4 36,-5-2 0,4 2-115,-4-1 0,4 2 33,-4-2 1,1 2 21,-1 1 1,3-3-17,-3 0 0,4-1 36,-4 1 0,1 1-14,-1-5 1,1 5-6,-5-1 1,4 1-89,-3-1 0,4 1 94,-1-4 0,-3 4 2,0-1 1,1-2-18,-1 2 0,-1-3-3,-2 3 0,0 0 3,-1 3 0,1 0 2,-1 0 1,1 0 28,0 0 1,-1 0-29,1 0 1,-4-3 16,1 0 0,-2 0-8,2 3 0,1 0-162,-5 0 0,3-3 44,-2-1 1,-1 1-39,-2 3 0,-1 0 54,0 0 0,1 1 35,-1 2 1,-1 0 40,-2 3 1,3-4-55,-3 1 0,2 1 127,1-1 0,1 1-67,-1-1 0,0-2 210,1 3 1,2-3-44,0-1 0,1 0-117,-4 0 0,1 0-25,-1 0 35,4 0 1,-2 0 9,1 0 0,-2 0-20,0 0 1,-1 0-78,0 0 1,-2 0 26,-1 0-1,0 0 1,3 1 58,1 2-18,-1-2 1,0 3 39,0-4 1,-2 0-46,-1 0 1,-3 0-223,3 0 168,-4 0 1,3 0-284,-1 0 178,-3 0-281,3 0 314,-4-4 0,1-1 71,2-5 1,-2 1-102,2 0 1,-2 1 60,-1-1 1,0 2-8,0-6 0,3 3 26,0 1 0,0-2 9,-3-1 0,3 1 71,1-5 0,2 2-91,-3-2 0,3-1 112,-3 1 0,3-2-53,-3 0 0,5-2 30,-2-2 0,-1 3-62,1-3 0,-1 1-1,2 0 1,0 1-11,-4-2 0,3 3-6,-3 0 1,4 0-14,-4 1 0,3-1 27,-3 0 1,1 1 35,-1-1 0,-2 1-40,2-1 1,-2 0 16,-1 1 0,0 2 14,0 1 1,0 2 44,0-2 0,0 3-16,0 0 0,0-2 1,-1 3 23,-2-1 1,2 1-46,-2 2 1,1 0 16,-1-1 0,2 1-10,-2 0-31,2 0 1,0-1 28,-2 1 0,2 3-111,-3 0 1,3 2-23,1-2 50,0 4 111,0-6-60,0 7 0,0-4 156,0 2-146,0 2 0,0-5 120,0 3-50,0 2-14,-4-3 0,3 3-29,-2-2 1,1 2-2,-1-2 1,1 2-19,-4 1 0,3-1 22,-4-2 1,1 2 21,-3-3 1,0 3-25,-1 1 1,1 0-12,0 0 0,-4 0 4,1 0 0,-5 0 1,2 0 1,-3 0-24,0 0 0,-2 0-2,-2 0 1,-2 0-8,-4 0 0,1 1 26,-1 3 1,-3-3-3,-1 2 0,-3-2-7,1-1 1,-2 0 100,-1 0 0,-1 0-168,1 0 1,-3 0 139,0 0 1,-2 0 16,2 0 1,-2 0 15,-1 0 0,-1-3-121,3 0 0,0-4 70,0 4 1,-1-4-95,-5 1 0,1-2 89,-1-2 1,3 1-61,-3 0 0,3-1-280,-6 1 0,3 0 290,0-1 1,-1 1-25,-1 0 0,1-4-84,-1 1 0,-2-1 46,1 4 1,1 0 54,2 0 1,-3-1-88,1 1 0,-1 0 65,3-1 1,3 4-117,-3 0 1,6 0 92,-6-4 0,3 1 63,-3 0 1,4 0-30,0 3 1,-1-1 3,-2 4 0,3-3-82,3 3 1,-2-4 113,2 4 0,-3 0 110,2 3 1,-2-1-64,2-2 1,1 2-25,3-2 0,-1 2-50,-3 1 1,3 1-2,-2 2 1,2-1 4,4 4 1,-2-3-13,2 4 0,2-5-20,1 1 1,-1 1 33,1-1 0,-1 0-10,1-3 0,2 0 143,-2 0 0,2 3-12,1 0 0,1 0 210,2-3 0,-2 0-214,2 0 1,-2 0 162,-1 0 0,4 0-171,-1 0 0,3 0-50,-3 0 1,1 0-1,0 0 0,-2 0-130,4 0 0,-3 0 80,3 0 0,-2 0-161,2 0 0,-3 0-39,3 0 0,1 0-21,2 0 0,1 0-57,3 0 0,-3 0 52,3 0 1,1 0-400,2 0 0,2-3 187,0 0 0,1 0-1293,0 3 932,3-4 806,2-1 0,4-9 0,0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15084 4171 8139,'8'4'541,"-2"3"0,2 2-326,-1 3 1,-2 3-138,1 3 0,0 2 144,3 2 1,1 2-256,-1 4 1,0-1 37,1 1 0,2 0 63,1 0 1,-1 0-168,-3 0 0,4-4 43,-1-2 1,0-7-106,-2-2 1,-1-3 38,0-1 0,1-4-46,-1-1 1,0-3 20,1-1 1,-1-1 139,0-3 1,1-2-20,-1-6 1,0-3-10,1-3 0,-1-5 125,0-2 1,-3-1-77,1 1 1,-4 0 179,3 3 1,-4-3-43,1 3 1,1 5 80,-1 4 1,0 3 292,-3 1-209,0 3-5,0 2-139,0 13 1,0 1-180,0 9 0,0-1 96,0 1 1,0-2-185,0-1 1,1 0 45,3-3 1,-3 2-36,2-2 0,2-4 35,1-3-2,2-4 1,2 3 29,-1-5 0,0 0 11,1 0 1,-1-5 249,0-1 1,-1-2-74,-1-1 1,1-4 90,-2 1 1,2-5-45,2 2 0,-1-3 0,0-1 1,-2 1-17,-1-1 1,-1 2-265,1 1 1,1 0-5,-3 3 0,0 2-196,-1 5 1,-1-2-1087,4 5 640,-4 0-264,2 3 0,-4 4 374,0 2 0,0 3 601,0 0 0,-4 9 0,-1 1 0</inkml:trace>
  <inkml:trace contextRef="#ctx0" brushRef="#br0">15903 4413 7888,'5'-4'440,"-1"3"369,-4-3-198,0 0 112,0 3-459,0-7 0,0 6 721,0-5-124,-4 5-301,3-6-217,-3 3-267,4-5-167,0 1 1,0 0 170,0 0 0,3-1-152,0 1 1,1 0-20,-1-1 1,-1-2-210,5-1 0,-5 1 78,1 3 1,-1-1-43,1 1 1,-2 0 125,2 0 1,-3 0 46,-3 3 1,-3 2-23,-7 4 0,2 0 25,-4 0 0,-1 8 83,-3 5 0,1 4-57,-1 5 1,1 1 117,-1 1 1,1 3-63,3-2 1,-2 2 142,5 1 1,-1 0-10,4 0 1,4-3 117,2 0 0,2-5-97,1 2 0,1-5-74,2-2 1,6-4-133,7 2 1,1-4 85,2-3 1,3-2-389,-1-4 0,5 0-39,-1 0 0,-1-4-207,1-2 0,-4-2 137,4-1 1,-4-1-61,1 1 1,0-3 64,0-1 1,0-2 122,-3 2 1,-2-2 339,-1 2 0,0-3 0,-3 0 0,-1-1 0,1-2 0,2 0 0</inkml:trace>
  <inkml:trace contextRef="#ctx0" brushRef="#br0">16192 4292 7888,'-6'-9'-68,"1"3"790,2 0-429,2 4 1,-4-3 368,2 5-160,2-4-26,-8 3-184,4-3 1,-3 5-65,2 2 1,-1 2-53,3 5 1,-2 2 52,3 1 0,-3 4-119,3 2 0,-3-1 31,3 4 1,-4 1-104,4-1 1,0-1 33,3-2 0,0 0-98,0-1 0,0-3-282,0-3 1,1-2 144,2 0 1,-1-1-166,5 0 1,-4-4 134,3-1 0,-3-3-208,3-1 292,0 0 1,4-5 40,-1-1 1,-3-3-21,0-3 1,-4 0 18,2-3 0,-3-1 130,-1-2 0,0-1-48,0 0 1,-1 1 85,-3-1 1,2 0-80,-4 1 0,4-3 150,-1 2 0,-1 0 2,1 6 0,-1-1 199,1 5-195,2-3 0,-4 10 547,5-4-17,-4 4-487,3-2 0,-3 5-201,4 2 0,0 3 174,0 7 0,0-2-137,0 4 1,0 2 35,0 5 0,3-3-3,0 3 0,5-2-131,-2-2 0,1 1-174,-1 0 1,2-2-505,-1-1 1,1 0 358,1-3 1,1-4-363,-1-3 1,0-1 258,1 2 0,0-3-18,2-4 0,-1-1-23,1-2 0,-2-3-52,0-3 0,-4-1 558,0-3 0,0-1 0,4-5 0</inkml:trace>
  <inkml:trace contextRef="#ctx0" brushRef="#br0">16303 4162 7888,'10'-24'-178,"-4"1"-46,0 5 1,0 3 615,4 3 1,-1-1-32,0 4 0,-3-2 14,1 5 0,-4 1-95,3 2 1,-4 1 250,1-1-254,-2 2 1,-1-2-1,0 6 0,-1 2-32,-2 5 1,1 2-17,-4 0 0,4 6-72,-1 1 0,-3 3 58,0 6 1,-1 1-182,1 2 1,-3 2 109,3 5 1,1-4-104,-1 0 1,4-4-108,-1 1 1,2-3-119,1-3 0,0 1 28,0-5 1,1 0-86,2-5 1,-1 0-90,4-3 0,-3-1 94,3-3 1,-3-3 12,4 1 1,-4-5-77,3 1-251,-4-2 318,2-1 130,-4 0 1,0-5 27,0-5 0,1 0 127,2-5 0,-2-1 48,2-3 0,2 0-50,-2-3 1,4 1 80,-1-4 1,6 5-17,0-2 0,3 2 234,-2 2 1,2 0-46,-2 3 1,0 1 46,0 5 0,-3 0-42,2-1 1,-1 1-78,-2 0 0,0 4-147,1 1 1,-1 0 88,0 1 1,4-3-22,-1 3 148,1-4-1341,-4 6 50,-4-4 273,-1 5 1,-4 1 165,0 3 0,-4-2-314,-2 4 0,-2-1 259,-2 1 1,0 3 205,-3-3 0,2-1 399,-4 1 0,2-4 0,-2 1 0,-5 2 0,-4 1 0</inkml:trace>
  <inkml:trace contextRef="#ctx0" brushRef="#br0">16359 4404 7888,'0'15'0,"0"1"201,0-4 0,0 4 372,0-4 0,3 1 718,0-4-850,5 0 0,-2 1 264,6-1 1,0-1-267,3-1 1,4-3-104,2-4 1,4 3-108,-3 0 0,0 3-860,-4-3 0,1 1 459,0-1 1,-5 2-1179,-1 1 1,-3 3 1349,-1 0 0,0 5 0,1 4 0</inkml:trace>
  <inkml:trace contextRef="#ctx0" brushRef="#br0">15931 4283 7569,'-6'8'254,"-1"-2"1,5 3 6,-1-3 0,1-1 0,-1 1 1,2-3 96,-2 4-166,2-5 0,1 3 70,0-2 148,0-2-319,0 7 0,0-6 103,0 5 0,-1-4-149,-2 3 1,1-3 68,-4 3 0,-1 0-182,-2 4 0,-1-4-63,-3 0 0,2 0-43,-5 4 0,4 0-234,-4 2 1,1-3 179,-4 3 1,1-7-378,-1 5 0,0-2 270,1 4 0,-1-4-357,1 1 692,-1-2 0,-4 2 0,-1 1 0</inkml:trace>
  <inkml:trace contextRef="#ctx0" brushRef="#br0">10838 6303 7683,'5'-9'0,"0"0"-111,-2 0 1,-1 0 78,5 3 1,-5-2 10,1 2 1,-2-3 184,-1 0 0,0 3-13,0 0 0,0-1 337,0-2-332,0 0 1,0-1 16,0 1 1,0 3 34,0 0 0,0 3 201,0-4-19,0 5 25,0-6-301,0 7 169,0-3-196,0 12 1,-4-2-44,-3 7 1,-1 1 33,-1 2 0,-2-2-123,-1 2 0,1-1 136,-5 4 0,4 0-9,-4-1 1,2 1-36,-2-1 1,-1 1 30,1 0 0,2 2-83,-2 1 0,5-3 76,-2-4 0,3 0-246,1 0 1,-3-1-54,3-5 0,-2 0-56,4 1 1,-1-1 61,-1 0 0,3-3-77,-1 1 0,4-4 15,-3 3 1,3-4-97,-3 1-207,4-2 368,-2-1 0,5-1 61,2-2 0,-1-2 47,4-4 1,-1-2 5,1-1 0,3 0-43,-3-3 1,-1 3 99,1 0 0,-4-1 111,1 0 0,2 1-69,-2 2 1,0 1 30,-3 0 1,0 3-48,0-1 0,-1 2 339,-2-1-108,2-2 0,-5 3 289,3-5-260,2 5 0,-3 0 401,4 2-55,0 2-48,0-3-5,-4 4-334,3 0 0,-4 4-95,2 2 1,1 2 37,-5 2 0,5 2-16,-1 0 1,-2 5-28,-1-1 0,1 1-171,-2 2 1,4-1 19,-3 1 1,0 3 109,-3-1 0,2 1-138,1-3 0,3-4 32,-3 1 1,3-5-73,-3 2 0,3-1 40,-4-3 1,5 3 31,-1-6 1,2-1-2,1 1 0,-1-3-53,-2 4 17,2-5 58,-3 2 1,5-4 106,2 0 1,-1 0-99,4 0 1,0-1 185,4-2 0,2 1-54,1-5 1,3 1-38,0-3 0,2 0 1,4-1 0,-1-2 19,3-1 1,1-2 153,3 2 1,-1-2-103,-2 3 0,1-1-61,-4 4 1,-2 0 20,-4-1 1,-3 4-224,-3 0 0,-4 4-75,0-1 108,-4 2 1,-8 2 41,-7 2 1,-5-2-33,2 2 1,-1 2 54,-2 1 0,-4-1 198,-2 2 0,0-1-112,0 3 0,-1-3 83,4 1 1,-3-2-176,4 1 0,2 1-236,3-4 0,5 0 145,-1-3 1,1 0-315,2 0-55,0 0 1,0-4 171,3-2 1,-1-2-85,4-2 0,0 1 57,3 0 1,0 0 201,0-1 0,0 1 6,0 0 0,0-1 16,0 1 0,4 1-424,2 1 1,6-1-21,0 2 559,4 2 0,3-9 0,5 3 0</inkml:trace>
  <inkml:trace contextRef="#ctx0" brushRef="#br0">10875 5531 7762,'0'-7'-103,"0"1"484,0 4-166,-4-6 1,3 6 171,-2-4 44,2 4 13,1-7-38,0 8-1,0-7-106,0 7-171,0-3-2,0 12 0,-3 1-142,0 7 1,-4 0 32,4-3 0,-4 2-60,1-2 1,1 3 26,-2 0 0,4-2 23,-3 2 0,4-2 14,-1 2 1,1 1-4,-1-1 0,2-2-86,-2 2 0,1-4 98,-2 4 0,2-2-84,-4 2 1,4 0 63,-1-3 0,-1 0 29,1 0 1,0-3-34,3 2 1,0-1-14,0-2 0,0 0 11,0 1 0,3-4 2,0 0 0,7-3-18,0 3 0,2-3 22,0 0 0,3-2-179,3-1 0,1 0 54,0 0 0,-1 0-172,1 0 0,0-3 65,-1-1 1,1-2-199,-1 3 0,-3-4 82,-3 1 0,-1 1-31,-2-2 1,0 1-90,1-3 0,-2 0 190,-2-1 0,2 1 268,-1 0 0,-2-1 0,1 1 0,-1-3 0,1-1 0,2 1 0,-5 2 0,1-2 0,-1 0 0,-2-1 0,2 4 0,1 3 0,-1-1 0,1 2 306,0-1-187,-3-2 0,4 7 732,-2-2-285,-2 2 925,3 1-1145,-12 0 0,5 4-49,-7 2 0,2 2-76,-4 2 1,1 2-209,-1 0 1,-2 5 60,2-2 0,0 3-142,2 1 1,4-4 71,0 1 1,4-5-63,-1 1 0,2-1-59,1-2 1,4 0-90,2 1 0,2-5 69,2-2 0,3-2 67,3-1 0,-2-1-165,2-2 0,-1 1 59,4-4 0,-5-4 148,-1-2 0,-3-2-54,-1 2 1,0 1 115,-3-5 0,-2 2 8,-4-2 0,0 0 89,0 3 1,0-2-48,0 2 1,-1-1 92,-2 4 1,1-1 367,-5 5-348,5 2 1,-3 0 77,2 4-165,2 0 1,-3 4-55,4 2 1,0 3-12,0 4 0,3-2-114,0 5 0,4-2 98,0 2 0,1 1-124,1-1 0,-1 1-325,-1 2 0,1-4 175,-2 1 1,1-5-235,0 2 1,1-3 173,-2-1 1,5-2-30,2-1 0,-1-4-38,-2 1 0,-1-3-41,0-3 1,1 1 412,-1-4 0,0-2 0,0-4 0,1 2 0,-1-4 0</inkml:trace>
  <inkml:trace contextRef="#ctx0" brushRef="#br0">11462 5596 7762,'9'-24'0,"-1"-2"10,-2 4 154,3 5 1,-8 3 475,2 5-234,-2 4-71,-1 1 529,0 4-683,0 8 0,0-1-25,0 9 0,-3-1-6,0 4 1,0 1-95,3 1 1,-4 3-417,1 4 1,-4 4 244,1 2 0,-2-1-259,-2 2 0,4-5 187,0 1 0,4-4-633,-1-2 0,2-3 294,1-6 1,1 0 525,2-3 0,2-1 0,4-3 0</inkml:trace>
  <inkml:trace contextRef="#ctx0" brushRef="#br0">11369 5773 7762,'0'9'-294,"1"-1"340,2-1 1,-1 1 288,4-2 0,-3-2-171,3-1 1,2 1-25,4-1 1,-1 1-146,5-4 1,-1 0 89,4 0 1,0 0-716,-1 0 0,1-1 630,-1-3 0,5-1 0,1-4 0</inkml:trace>
  <inkml:trace contextRef="#ctx0" brushRef="#br0">11713 5791 7363,'5'0'0,"3"-1"681,-1-2 1,-3 1 279,-1-4-803,2 0 0,-4-4 41,2 1 0,-2 0-124,-1-1 0,-1 1 55,-2 0 1,1 0-142,-4-1 0,1 4 139,-2 0 0,-1 3-110,2-3 1,1 3-114,-1 0 1,3 2 50,-4 1 0,5 1-41,-1 2 1,-1 0 60,1 3 1,0 1-59,3 5 0,-1 2 70,-2 1 0,2 3-5,-2-3 0,1 3-155,2 1 1,4-2 97,-1-1 1,4 1-434,-1-1 1,6-3 179,0 0 1,3-3-218,-2-1 1,3-3 163,0-3 1,-2-2 243,2-1 0,-5 0 25,2 0 1,-3-1 110,-1-2 0,0-3 0,-3-3 0,-2 0 0,-4-4 83,0 1 1,0 0-97,0 2 1,0-2 380,0-1 0,0-2-151,0 2 0,0 0 345,0 1-26,0 1 205,0-2-216,0 8-192,0 0-329,0 14 1,0 0 119,0 7 1,0 1-142,0-1 0,0 0 68,0 0 0,0 1-37,0-1 1,0 0-80,0 0 0,0 0-91,0-3 1,3-4 58,0-3 1,3-2-87,-2 2 1,3-4 88,-1 1 1,-1-2 46,1-1 0,1-1-186,2-2 0,-3 1 55,0-4 0,1-1 88,2-2 1,-1-3 56,-2-1 0,3-3 83,-3 0 1,5 2-76,2-2 0,-1 4 108,-3-4 1,1 5 42,-1-2 0,-3 4-34,0 3 1,-3-1 296,4 4-62,-5-1 55,2 4-340,-4 0 1,0 6 13,0 3 1,0 1-103,0 6 1,-3-1 75,0 4 0,-4 1-152,4 1 1,-1 0 98,1 4 1,2-5-269,-2 2 0,3-3 95,3-4 1,0-1-500,6-5 0,0-1 37,6-1 658,-3-3 0,9-4 0,-1 0 0</inkml:trace>
  <inkml:trace contextRef="#ctx0" brushRef="#br0">12300 5549 7762,'9'-14'201,"-4"-4"51,3 12-151,-7-6 572,4 11-345,-5-4 1,0 6 143,0 3-89,0 1-141,0 4 0,0 4 297,0 3-244,-5-3 1,4 9-34,-2 0-1,-2 1-58,-1 1 0,1 2-135,-1 5 0,0-1 81,0 5 0,-2-4-656,2 3 1,0-4 329,0 1 0,4-2-749,-1-1 1,2-4 347,1 1 0,0-5 97,0-1 1,1-2 85,2-4 0,-1-1 70,4-3 1,-3-2 16,0-1 1,-1-4 307,1 1 0,-2-6 0,3-2 0</inkml:trace>
  <inkml:trace contextRef="#ctx0" brushRef="#br0">12151 5894 7762,'-6'-10'0,"1"2"0,2 2 186,2 2 144,-3 4 425,4 0-227,0 4-435,4 1 84,1 4 1,9 1-136,1-1 0,3 0 107,1 1 1,3-4-506,3 0 0,3 0 356,3 4 0,2-1 0,4 0 0</inkml:trace>
  <inkml:trace contextRef="#ctx0" brushRef="#br0">20512 6322 7733,'5'0'-158,"-1"0"2194,-4 0-1631,0-4-262,-4 3 0,2-6-9,-4 4-109,-1-5 103,-2 7 0,0-6-61,0 4-46,-1-4 63,1 6 1,0-3-80,-1 4 1,-2 0 11,-1 0 0,-3 0-122,0 0 0,-1 1 62,-2 2 1,1-1-43,-1 4 1,-3-3 12,1 3 1,-5 0 78,1 4 1,-2-4-93,-1 0 1,2 0 78,-2 4 0,2-2 2,-5-2 0,-1 2-26,1-1 0,-1 4-5,1 1 1,1 1 6,-4-4-871,4 5 881,-6-4 1,7 4 35,-2-1 0,-1-3-74,1 3 1,0 0-21,3-1 0,4 1 62,2-4 38,2 1-36,2-1 0,2-1-13,1-2 78,3 3-63,-1-8 1,4 6-10,-1-4 1094,1 4-1079,0-6 0,3 4 78,-1-1-72,5-3 4,-6 3 8,7-4 282,-3 0-283,4-4 1,3-2-7,0-3 227,4 0-225,-2-1 0,5 1 10,-1 0 13,0 0-13,-3-1 0,2-2 106,-2-1-86,2 1-11,-3-1 1,3 2 222,-5-1-198,4-3-15,-6 5 1,6-4 17,-4 5 1,4 0-36,-4 0 0,1-1-4,-1 1 1,-2 3-20,2 0 0,-2 2-8,-1-2 0,1 4-33,2-1 56,-2 2 16,3-3-158,-4 3-694,0-3 787,-4 12-2,3-2 1,-4 5 3,2-5 0,-1 3-7,-2 3 1,-3 2 108,3-2 40,-2-1-139,-1 6 1,-2-2 186,-1 3-149,2 1 40,-4 0 0,2-1 17,-1 1 0,1-1-53,3 1 1,-1 0-3,1-1 0,4-3-13,2-3 20,-3-1 1,5-2-49,-3 0 40,8-4 37,2 4 1,0-8 195,0 2-221,0-2-3,4-1 367,-1 0-213,4-4 1,-1 2-3,3-5 123,1 1-225,2-3 0,4 0 91,0-1 1,1 0 14,-2-3 0,-1 3-204,2-2-68,-3-3 237,0 5-297,0-4 93,-5 5 1,-1 1 170,-3 2-235,-5-3 11,3 8 155,-7-7-78,3 7 58,-4-3 1,-1 1-14,-2 0-183,2 0 181,-11 3 0,5-1-187,-9-3 181,1 3 27,-4-3 1,0 3-1,1-2 0,0 2-14,3-2 0,-2-1 4,5 1 1,-4-3-32,4 2 0,-1-2 0,4 3 1,3-3 44,0 3-29,3-4 22,-1 6-193,4-8 0,0 7-49,0-4 1,0 3-523,0-3 388,0 4-448,4-3 458,2 1 1,3 3-43,0-2 1,4 2 388,-1 1 0,9-4 0,-2-1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14702 14506 7614,'-6'-1'527,"-1"-2"1,4-1-570,-3-2 145,4 2-63,-6 0 104,7 3-166,-3-8 26,4 8 634,0-3-516,0 12 0,0-1-44,0 5 1,3-5 27,0-1 1,4 1-132,-1 2 1,3 0 94,0 1 0,3-1 27,1 0 1,3 0 8,0 1 0,4-4 74,2 0 1,5-1-145,1 2 1,1 0 63,5-4 0,1 0-51,6-3 1,1 0-214,5 0 0,-1 0 239,1 0 1,-4 3 28,1 0 0,2 0-12,4-3 1,-1 3-5,-2 1 1,1 0-3,1-1 1,0-2-68,-23 0 1,1 1 0,-1 0 0,0 0-39,2 0 1,0-1 0,1 1-1,-1 0 27,2 0 0,-1-1 0,0 0 0,-1-1-176,1 2 1,1 0 0,0-1-1,1 0 224,0 0 0,0 1 1,0-2-1,0 1-6,2 0 0,-1 1 0,0 0 0,-1 0 49,4 0 0,-1-1 0,-1 1 0,-1 0-43,-1 0 0,0-1 0,0 0 0,-1-1 7,0 2 1,-1-1-1,1 1 1,0-1-16,1 0 1,0 1 0,0-2 0,-1 1 16,0 0 1,-1 1-1,-1-2 1,-1 1-76,2-1 1,1 0-1,-3 0 1,1 0 35,1 0 0,1 0 0,0 0 1,0 0-61,-1 0 1,1 0-1,0 0 1,0 0-1,-1 0 0,1 0 0,0 0 0,0 0 37,1 0 1,0 0 0,-3-2 0,1 1 28,-3-1 0,0 1 0,1-1 1,-1 1-3,2 0 0,0 2 1,-1-1-1,0 0-4,1 0 1,0 0 0,22 0-9,-22 0 1,0 0-1,0 0 1,-1 0 51,3 0 1,-1 0 0,-2 0 0,0 0-59,1-1 1,0 2 0,24 0-3,-25 0 0,-1 1 1,1-2-1,0 1-25,23 2 1,-1 1-273,-2-1 0,-2 0 187,-1-3 0,0 0-134,-3 0 1,-2 0-60,-5 0 0,-3 0 78,-6 0 0,1 0-330,-4 0 0,-5 0 266,-4 0-1433,-3 0 1914,-5 0 0,-9-8 0,-6-2 0</inkml:trace>
  <inkml:trace contextRef="#ctx0" brushRef="#br0">4879 8194 7812,'0'-10'469,"0"1"-273,0 0 0,-3 2 1,-1 2 131,-2 1 1,-3-3-24,-3 1-325,-5-3 51,3 4 1,-5-2 220,0 4-588,-3-4 237,-2 1 0,-4 0 71,0 0 1,3 1-80,0-1 1,1-2 106,-4 5 1,3-4 26,0 1 0,3 2-58,-3 1 0,5-2 51,-2 2-188,2 0 177,-2 3 0,2 0-3,-2 0 1,2 0-16,-2 0 1,1 0 83,-4 0 0,1 1 136,0 2 0,-2-1-60,4 5 0,-3-1-114,3 3 1,0 1 23,0-1 0,2 3-48,-1 1 1,1 2-92,1-2 0,1 3 103,-1 0 1,0 1-108,1 2 0,0 1 70,3 1 0,1 0-23,5 4 1,0 0 58,-1 3 1,2-1-41,2 1 1,2 0 107,4 0 1,0-2-51,0 2 0,0-2 10,0 5 1,4-1-25,2 1 1,2-4-1,2 4 1,-1-5-3,0 2 0,2 0 1,1-4 1,0-1-36,7-1 1,-2 1 28,4-2 0,0 4-38,1-3 0,1 0 23,1-4 0,4 0-5,0-3 0,0 2 53,3-5 1,-1 1 2,1-4 0,-1-4 49,4-2 1,1-2-80,2-1 0,3-1-119,0-2 1,5-3 186,-2-6 0,-1 0 49,-2-3 1,5-4-98,-2-3 0,4 0 5,-7 0 0,0 1 34,-2-4 1,-1 1-12,0-4 0,0 0-4,1 0 0,-5 0-6,-2 0 0,1 0-46,-1 0 0,-1 3 44,-5 0 1,0 4-54,-3-4 0,3 1 51,-3-1 0,-5-1 1,-4 5 0,-4-4 32,-3 3 0,-2-4-3,-4 1 0,-2-1-12,-4-2 0,-1 0 12,-9 0 1,-3 2-172,-6-2 0,-2 2 194,-1-5 0,-4 2-360,-2 1 0,-4 0-153,-6 0 0,19 16 0,-2 0 318,-3 1 1,-2 1 0,0 0-1,-1 1 37,-1 1 0,0 1 0,-1 1 0,-2 2-53,-1 2 0,-1 1 1,0 1-1,0 0-281,-2 1 0,-1 1 0,1 2 0,0 2 198,-2 1 1,-1 1 0,-2 2 0,1 2-518,0 0 0,0 1 0,0 0 0,0 1 456,3-1 0,0 2 0,1-2 1,-1 0 240,2 0 0,0-1 0,0 2 0,1 0 0,2-1 0,2 0 0,0 0 0,1 1 0</inkml:trace>
  <inkml:trace contextRef="#ctx0" brushRef="#br0">17746 8370 7793,'-6'0'47,"0"0"130,4 0-62,-6 0 1,4 1-22,-3 3 0,0-2-83,4 4 1,-1-3 206,1 3-192,2 0 26,-8 0 0,7 2 54,-4-2 0,4-1-14,-1 1 0,-1 1 11,1 2 24,0 4-79,-1-2 0,3 3 17,-3-1 38,3 1-65,1 1 0,0 2 33,0-1 1,0 1-3,0 2 1,1 1-17,3 1 1,1 0-29,4 4 1,-1-1-115,-2 0 0,3 3-53,-3-2-32,2-2-203,2 4 231,3-8 151,-3 8 1,4-4-19,-5 2-2,0-2 1,1-1 0,0-1-32,2 4 127,-1-4-92,2 6 1,0-8 19,-1 3 1,4-2 6,-4-2 0,5 1 41,-2-1 0,2 1-44,-2 0 1,3-2-12,-3-1 8,3 1 4,0-2 5,-3-1-9,3 4 1,-5-7 7,3 5 1,0-4 189,-3 4 1,-1-4-187,-3 4 122,1-5-132,3 3 1,-3-5 185,3 0-174,-3 1 2,-1-5 1,4 2 265,-1-4-254,1 0 15,-4-3-176,0 0 165,1 0 1,-1 0 21,0 0 0,-3-1-3,1-2 1,-2-2 33,1-4 0,1-1 71,-4 1 1,4-4-239,-4 1 1,3-4 134,-3 0 1,0-2-139,-3 0-27,0-5 97,0 3 0,-1-7-74,-2 3 1,1-1 71,-4-3-113,-1 2 116,-2-6 0,-1 4-89,-3 0-655,3 0 728,-8-4 1,7 2 77,-4-4-69,-1 0 6,2-3 1,-3 0 67,5 3-50,-5-2-10,3 3 0,-5-1 3,0 0 1,1 4-2,-1-1 70,-4 2-69,4 1 0,-4 3-38,4 0 0,0 3-27,-3-3 0,2 2-154,-2-2-10,3 2 176,-4 0 1,3 4-18,-1-3 1,0 2-34,-1 2 0,3 0-23,-3 3 1,1 1 25,-1 5-121,3 4 77,-4-4 0,5 8 772,3-2-984,-3 2 170,4 5 0,-1 6-104,3 5 1,2 3 80,0 0 1,5 5-402,2 2 230,2 2 221,1 1 1,0 4-1,0 1 1</inkml:trace>
  <inkml:trace contextRef="#ctx0" brushRef="#br0">18435 8789 7747,'0'-5'16,"0"1"1,-1 4 97,-2 0 58,2 0 307,-3 0-214,0 0-135,3 0 110,-3 0 0,4 4-183,-4-3-10,3 8 1,-7-4-133,5 4 67,0 0 36,-1 1 1,3 0-132,-2 2 62,2 3-43,-3-1-40,3 4-22,-3-4 183,4 9 0,0-3-127,0 2 92,0 1 1,4 0-35,2 2 0,-1 1 8,1-4 0,4 3-19,2 0 0,0 2-76,-2 1 0,2-3 46,1 0 1,3-1 62,0 0 0,0 2-7,0-4 1,1 1 23,-1-2 0,1 0 12,2 4 1,1-4-7,1 0 1,-1-1 104,2-1 0,1-4 67,-2 1 10,5-5-160,-2 3 0,4-6 201,0-2-195,0 2-489,0-7 648,0 3-142,0-4 1,-2 0 56,-1 0 54,2-4-110,-3-1 0,1-3 54,0 2 1,-4-3-15,4 3 0,-4-5-54,1-2 0,-2 0 49,2 1 0,-2-3-155,1-4 137,-5 1-25,2-1 0,-7 0 14,4-3 0,-4 1 236,-2-4 0,-1 4-267,-5-4 0,1 0 54,-4-3-93,-5 4 44,0-3 1,-7 5 180,-1-3-168,-3-2-3,1 3 0,-3-3 164,-1 2-147,-4-2-891,4 4 847,-8-5 38,7 0 0,-7 3-55,2 0 1,2 4 63,-2 0 0,0 1 52,-3 1-192,0 1 52,-4 3 1,3 2 102,-2 4-277,2-1 227,1 1 1,-1 3-167,-2-1 139,2 5-384,1-2-18,1 4 238,4 0 1,-1 3 708,2 0-1358,2 5 568,6-7 0,-3 7-233,5-2-453,0 3 550,2 0 0,4 0-23,0 0 407,4 1 0,-7 3 0,4 2 0</inkml:trace>
  <inkml:trace contextRef="#ctx0" brushRef="#br0">17011 9004 7546,'5'0'-370,"-1"0"644,-4 0-57,4 0-19,-3 0 422,4 0-450,-5 4-35,0-3 24,-5 7-56,4-7 1,-3 7 90,4-1-196,0 1 113,0 5 0,0-1 95,0 3-425,0-3 177,0 5 0,1-2-179,2 3 159,3 1 22,3 4 0,0-3-93,0 5 0,1-3 34,-1 3 1,4 0-22,-1 2 0,3 0 62,-2-2 104,3 2-75,-5-7 1,6 4-26,-1-3 231,1-1-91,2 3 0,-2-6 58,1-1 9,-1 1-140,6-6 1,-6 5 77,-1-3 1,1-1-28,-1-3 1,1 0 6,2-3 1,0 2 20,-1-2 5,1-1-58,-1 3 1,1-6 29,0 4-181,-1-4 66,1 2 0,0-4-35,-1 0-25,1 0 118,-1 0 0,1 0-182,0 0-10,-1-4 151,-3 3 23,2-3-20,-6 0 0,5 2 0,-3-4 59,-1 3-58,2-1 1,-4 0 10,2-2 1,-2 1 2,-4-1 1,2-1 50,-2-2 0,-2 0-50,0-1 1,-3 1 140,-1 0 1,0-4-20,0 1-96,0-5-5,-5 7 0,3-7 38,-4 1 146,0-2-172,-3 0 1,-4-1 26,1 1 147,-1-5-153,0 3 0,2-4 121,-5 3-108,5-3-17,-7-4 1,4 0 83,-5 0-800,5 0 730,-4 0-178,3 0 165,-3 0 1,2 1 58,1 3-227,-1-3 70,2 3 0,-4-4 108,3 0-245,1 4 93,-3-3 0,2 7-478,-3-5 555,3 4 8,-3-2 0,4 5-119,-5-1 82,1 5 36,-1 0 1,0 5-13,1 0 0,-1 0-55,1 3 1,2-1 264,1 4 1,-1 0-243,-3 3 185,5 4-285,-4-3 1,7 7-228,-5-2 267,1 7 38,0-3 0,-1 7-388,4-5 193,-1 5 1,0-3-108,6 5 1,-5-1 384,7 1 0,-4 0 0,-1-1 0</inkml:trace>
  <inkml:trace contextRef="#ctx0" brushRef="#br0">16192 8929 7357,'-6'0'-30,"2"4"434,4-3-166,-4 8-85,3-4-65,-3 4 0,4 3 117,0 1-241,0 3 117,0-1 0,-3 4 90,0-1 1,0 2-46,3 2 0,0-2-102,0 5-55,4 0-452,-3 3 361,3 4 88,0-3 1,0 3 141,2-4-253,3 4 183,-4-3 1,4 3 30,1-4-212,-1-4 57,4 3 1,-2-4-116,1 5 210,3-4-32,-5-1 1,6-5-187,-3 1 201,3-4 9,-1 2 0,0-6-1,1 1 1,-1-3-19,4-3 256,0 3-110,3-8 1,-3 3-60,0-4 0,-1 0 98,-2 0 1,0 0 252,0 0 1,0-3-346,-3 0 0,2-5 341,-2 2-344,-1-2 22,2-5-92,-4 2 59,3-6 1,-4 2 42,-3-4-206,2 1 152,-3-1 0,4-2-125,-3-1-40,2-4 145,-3 6 0,0-6-136,-1 5-16,-3-5 127,-1 6 1,0-6 29,0 5 0,-1-5-39,-3 1 1,3 1 0,-2-1 1,-1 0-32,1-3 1,-4 1 4,1-1 1,0 1 16,0 2 1,0 1-4,-3 2 0,-4 3 206,1-3-189,-5 2 57,7 2 1,-8-1 5,3 0 1,-3 2-3,0 1 0,-1 0 24,0 3 1,1 0 0,-1 1-231,1 5 95,-1-5 1,0 10 26,1-4 0,0 4-135,3-2 0,-3 3-92,3 1 0,-3 1 72,-1 3 1,2 1-122,1 4 19,-1 0 35,6 5 1,-6 0-176,1 5 1,2 0 417,-2-1 0,1 5 0,-4 1 0</inkml:trace>
  <inkml:trace contextRef="#ctx0" brushRef="#br0">8231 6518 7781,'5'-14'0,"0"5"-490,-2 0 1,-2-1 244,2 4 0,-2-2 235,-1-2 0,0 4 30,0 0-72,0 4 60,0-6 0,0 7-141,0-4 1,-3 4 73,0-2 48,0 2 0,3-4 43,0 2-68,0 2-55,0-7 1,0 6 90,0-5 0,0 5 0,0-2 0,0 4 0</inkml:trace>
  <inkml:trace contextRef="#ctx0" brushRef="#br0">8082 7160 7781,'-3'6'-442,"0"0"0,-2-3 221,2 0 0,2-1 418,-2 1 1,1-2-53,-1 2 0,2-3 198,-2-3 1,2 1-15,1-4 0,0-2 6,0-4 0,3-2-98,0-1 0,4-6-3,0 3 0,-2-4 92,1 0 1,0-1-110,3-1 1,1-5-175,-1 4 0,0-4 121,1 4 0,-1-1-243,0 1 0,1-1 67,-1 5 1,0-5-80,1 1 1,-1 1-36,0-1 0,0 2 99,1-2 1,-1-1-58,0 4 1,1-3 37,-1 4 0,0-1-98,1 3 1,-1 2 83,0 1 0,-3 0-129,1 3 1,-4 2-7,3 5 206,-4-3-77,2 8 37,-4-3 0,-4 4 36,-2 0 1,1 1-93,-2 2 112,1 2-70,-3 5 66,0-1 1,2-1-36,1-1-4,4-3 0,-3-4-65,2 0-1,2 0-185,-7 0 131,7 0-31,-8 0 60,4 0 140,-4 0 1,3 0-78,-1 0 22,5 0 1,-3 0 70,2 0-14,2 0 0,-4 0 134,2 0-125,2-4 0,-3 2 205,4-5-110,-5 5-127,4-2 1,-7 4-2,2 0 0,1 3-4,-1 0 0,-1 5 9,-2-2 1,3-1-4,0 1-34,-1 0 0,-1 1 32,2-1 0,-1-3-37,4 3 1,-1-3 34,4 3 0,-1-3-58,-2 4-15,2-1 1,-3 3-114,4 1 0,-1-4-63,-2 0 34,2 0-20,-3 3 86,4-3 145,0-2-80,0-4 1,5-4 26,4-3 0,2-4-5,4-1 0,-3-4 74,0 4 0,1-5 27,0 2 1,-1 0 138,-2 0 1,-1 0 194,0 0 1,-3-2-171,1 5 1,-2-1 114,1 4 1,-1 1 219,-2 1-39,-2-1-307,3 7 0,-3-3 308,3 4-365,-3 0 0,6 1-155,-4 2 0,4 2 45,-1 5 1,3 0 60,0 2 0,0 0-81,1 3 1,-1 1 88,0 2 0,1-2-185,-1-1 1,3 1-17,1 3 1,-1-4-29,-3 1 1,1-2 86,-1 2 0,0-3-52,1-4 0,-2 4 98,-2-1 1,2 1-23,-1-4 0,-2-3 10,1 0 1,-3-3-22,3 4-280,-4-5-89,2 6-286,-4-7 277,0 3 0,-4-7-259,-2 0 0,1-3-886,-1 3 1549,0-5 0,-4 3 0,1-4 0</inkml:trace>
  <inkml:trace contextRef="#ctx0" brushRef="#br0">9032 6071 7814,'4'-5'-48,"-3"-1"84,2 3 562,-2 2-356,-1-7 0,-1 7 39,-2-2 0,-4 2-47,-5 1 0,1 0-44,-5 0 0,1 0-19,-4 0 1,-3 3-47,1 0 1,-4 5-101,3 2 1,-1 0 48,2 5 0,-2-1-28,-2 4 0,1-1-21,2 5 1,3 1-190,-3-2 1,6 2 67,0-1 1,6-3-19,0 3 0,2-3 27,5-4 1,0 2 27,3-5 0,1 1 7,2-4 0,5 0 37,5 1 0,3-4-3,0 0 0,5-4 7,4 1 1,-1-6-135,1-3 0,0-2-7,3-2 0,-3-2-289,-1-1 1,-2-3 91,3 0 1,-4-4 12,0-2 1,-4-1 72,-2 1 0,0 0 44,0-3 0,2-2 219,-5 2 0,1-2 0,-4-1 0,3 0 0,1 0 0,-1 4 0,-2-1 0,-1 4 0,0-1 0,1 3 24,-1 0 0,-4 5 298,-2 1 284,2 3-83,-4 1 245,3 3-75,-8 2-318,-1 12 1,-1-1-43,0 5 1,3-1 14,-4 2 0,5 1-86,-1 5 0,-1 4 82,1 2 0,-1 3-208,1 3 0,2 0 85,-2 6 0,-3-2-504,0 5 1,-2 5 9,-1-2 0,-1 1-262,1-7 1,0-4 282,-1-2 1,5-6-25,2-3 1,2-4 33,1-2 0,0-3-76,0-3 1,0-4-249,0 0 1,1-4 167,2 1 0,2-6-609,5-3 1111,-5-7 1,7-5 0,-1-6 0</inkml:trace>
  <inkml:trace contextRef="#ctx0" brushRef="#br0">9339 6071 7814,'9'0'0,"-3"3"-334,1 0 295,-5 0 0,2 1 547,-4 2 0,0 0-149,0 0 0,-4 1 72,-3 5 1,-2 0-85,-3 3 0,0-2-25,-3 2 1,0 1-62,0 2 0,-3 1-26,3 0 0,1-1-224,2 1 0,1-1 104,2 1 1,4-4-371,2-3 1,2-2 173,1 0 0,1-2-72,2-2 1,2 1 1,4-4 1,1 2-74,-1-2 1,0-2 78,1 2 0,2-2 86,1-1 1,-1-3-66,-3 0 1,1-4 66,-1 4 0,-3-4 103,0 1 1,-4-5-76,1-2 0,-2-2 22,-1 2 0,0-3-10,0 0 0,0-1 1,0-2 0,0 3 25,0 1 0,0 3 20,0 0 0,2 2 150,1 0 1,-2 4 80,2 0-99,-2 4 0,-1-1-67,0 6 0,3 2 78,0 4 1,0 3-36,-3 3 1,3 1-32,0 6 1,0 0-27,-3 0 0,1 3-107,3-3 1,-2-1-302,4-2 1,-3-1 155,3-3 1,-1 2-248,2-5 1,1 0 173,-2-2 0,2-4-168,2 0 0,-1-4 99,0 1 0,4-5-336,-1-1 0,4-5-38,-4-1 688,5-1 0,-3-11 0,5 1 0</inkml:trace>
  <inkml:trace contextRef="#ctx0" brushRef="#br0">9814 6071 10070,'-14'0'385,"3"4"-180,-5 2 0,4-1-17,-4 1 1,1 1-14,-4 2 1,-1 3-154,1 1 0,-2 2 36,6-2 0,-2 2-87,2-2 0,1 2 216,5-2-367,0-1 0,0-3 18,3 1 0,2-4 25,4 0 1,4-4 76,2 1 1,4 1 18,2-1 0,1 4 145,3-4 0,2 4-113,-3-1 1,0 2 100,0 2 0,-4-1-75,2 0 1,-3 1 123,0-1 1,-2 0-54,-2 1 1,-2-1 91,-4 0 0,0-3-84,0 1 1,0-1 76,0 3 1,-1-1-56,-2-1 0,-2 1-26,-4-2 0,-1-1-139,1 2 1,-1-1 93,-3 3 1,3-3-292,-3 0 1,2-2 91,-1 2 0,1-3-536,-1 3 0,-2-4 87,2 1 0,0-2-852,2-1 863,1 0 0,1-4 212,1-2 1,3-2 377,4-2 0,9-7 0,1-3 0</inkml:trace>
  <inkml:trace contextRef="#ctx0" brushRef="#br0">9935 6182 7814,'14'-4'0,"0"-1"15,-5-4 1,1-1 56,3 1 1,-2 3 154,5 0 1,-5 0 12,1-4 1,2 1-205,-2 0 0,-2 2 57,-4 1 0,-4 3 41,1-3-1,-2 4 0,-5-5 184,-2 3 0,-4 1-111,-2 3 1,-2 5-59,-1 1 0,-3 2-8,3 1 0,-3 1-71,0-1 1,0 3-48,3 1 0,-2 0 93,5 0 1,-4-3-134,4 2 1,0 0 61,6 0 0,-1-1-123,4 1 1,0-2-20,3 0 0,0-1 9,0 0 1,1 1 69,2-1 0,2 1-6,4 3 0,1-3-58,-1 2 1,4-2 68,3-4 1,-2 2 28,2-2 0,-2 3-32,2 0 1,-3-3 8,-3 0 1,-1 0 12,0 0 0,-3-1 4,1-2 0,-5-1 47,1 4 0,-2-3 118,-1 4 1,-3-4-99,0 3 0,-8-4-37,2 1 0,-6 2-140,3 1 0,-5-1 89,2-2 0,-3 1-395,0-1 0,0 3 81,3-3 0,-2 0-413,5-3-95,-1 0-560,4 0 996,4 0 0,2-1 398,6-2 0,2-6 0,4-6 0</inkml:trace>
  <inkml:trace contextRef="#ctx0" brushRef="#br0">10018 6369 7814,'15'0'-748,"-1"0"561,-1 0 0,-3-3 648,3-1 0,-3 1-102,-1 3 1,4-3 2,-1 0 0,2 0-22,-2 3 1,-2-1 30,3-2 1,0 1-121,0-4 0,-1 2-7,-3-2 0,1 1-246,-1-1 0,0-2 84,1 1 0,-4-1-248,0-1 0,-3 0 118,3-1 1,-4 1-71,1 0 0,-2 2-99,-1 1 94,0 0 125,0 1 0,-1 1 35,-2 4 0,-2 0-36,-4 0 1,0 4 20,-1 2 0,0 2 71,-3 2 1,3-2-60,-2-2 0,1 2 16,2-1 1,1 1-6,2 1 0,-3 0-3,3 1 1,2-1-9,1 0 1,2 1 12,1-1 0,0 0-330,0 1 0,3-1 111,0 0 0,7 0 17,0-3 1,5 2 68,1-2 0,-2-2-488,2-1 1,-1-2 84,4-1 0,-1 0-54,1 0 0,0-1 211,-1-2 0,-2-1 332,-1-2 0,1-2 0,3-2 0,-1-4 0</inkml:trace>
  <inkml:trace contextRef="#ctx0" brushRef="#br0">10726 6164 7814,'15'-10'51,"-2"2"126,-4 2 1,4-1 75,-1 4-45,-4 0 0,-4 3-55,-8 0 1,-2 0-12,-6 0 0,-3 1-136,-3 2 1,-2-1 180,-2 4 1,3 0 1,-3 3 0,-1 1-27,1-1 1,1 0-21,2 1 0,2-4-186,1 0 1,3 0 130,3 4 1,1-4-204,0 0 0,3-3 3,3 3 1,-1-3 9,1 4 0,0-4 200,3 3 1,4-4-82,2 1 1,4 2 95,2 2 1,-1-2-57,5 1 0,0-3 142,2 3 1,1-3-65,-1 4 1,1-4 66,0 3 1,-2-3-55,-1 3 1,0-1 7,-3 2 0,-2 1 47,-5-2 0,2-1 120,-5 1 1,1 1-200,-1 2 0,-3 0 49,0 1 1,-2-1-204,-8 0 1,2 0 62,-7 1 1,2-1-252,-2 0 1,-4 1-150,-3-1 1,1 0-309,2 1 1,0-2-100,1-2 1,0 1 43,3-4 731,-3 5 0,4-7 0,-5 3 0</inkml:trace>
  <inkml:trace contextRef="#ctx0" brushRef="#br0">20409 4702 7779,'10'-5'0,"-1"1"553,0 4 0,1 1-186,-1 2 1,-3 3-323,0 6 1,0 0 69,0 3 0,-2 1 150,-4 2 1,0 4-67,0 0 0,-4 9 110,-2 3 1,-3 4-174,0 9 1,-3 1-11,5-22 1,1 0 0,0 2 0,0-1-117,1-1 1,0 1 0,1 0 0,0 0 49,1-1 1,0 0 0,-1 1-1,0-1-106,-3 21 0,2 3 14,-1-6 1,3-1 19,-3-5 1,4-5 55,-1-2 1,-2-5-57,2-2 1,0-6-41,3 1 0,0-7 53,0 0-242,0-1 203,0-6 95,0-1 1,0-6-174,0-4 0,4-6-31,3-9 0,4-3-55,1-4 1,4-4-163,-4-2 1,2-2 49,-2-2 1,0 5 95,3 2 1,-3 2 221,4 1 1,-2 3-115,2 1 0,2 3 147,-3-1 1,6 3-13,0 0 0,4 1 1,-3 3 0,4-2 32,-1 5 1,2-5 131,1 2 1,0 0 115,-1 0 0,2 3-106,2 0 1,-1-1 33,5 0 1,-4-2-71,3 2 0,-5 1-289,-1 2 1,-2 4-27,-8 0 0,-1 4-84,-8-1 0,-3 1-21,0-1 0,-6 2-283,-3-2 1,-4 6-246,-12 3 0,-1 2 294,-8 1 0,-4 4 490,-2-1 0,-7 5 0,-1-3 0</inkml:trace>
  <inkml:trace contextRef="#ctx0" brushRef="#br0">20456 5298 7779,'1'14'0,"2"-1"0,2 0 277,5 0 1,2 2 436,0-2 1,5 3-340,-2 0 1,3 2-172,1 4 1,-5 2-279,-1 4 1,-3-1 123,-1-3 0,1 2 22,-1-4 1,1 3-43,3-3 1,-3-1-199,2-2 0,0 0-113,0-1 0,2 0-251,1-3 1,2 2-314,-5-5 0,2 0 378,-2-6 1,-2 1 466,3-4 0,-3 0 0,-1-3 0</inkml:trace>
  <inkml:trace contextRef="#ctx0" brushRef="#br0">21415 5233 7769,'0'6'0,"0"0"0,0 0 679,0 4 0,0 0-207,0 2 1,0 6-67,0 4 1,0 5-198,0 1 0,0 1-182,0 5 1,-4 1 47,-2 5 0,-3-1-248,0 5 1,0-4 128,-1 4 1,-2-4 130,0 4 0,0-6-499,6-1 1,-2-4 186,2-5 1,0-2-434,0-4 1,4-2 96,-1-7 1,2-4-719,1-3 1279,0-4 0,0-6 0,0-6 0</inkml:trace>
  <inkml:trace contextRef="#ctx0" brushRef="#br0">21471 5177 7769,'5'4'722,"0"2"-318,-2 7 1,2 1-50,5 5 0,-1 0-137,0 3 0,1 2 26,-1 4 0,0-2-189,1 2 0,-1-1 99,0 7 1,4 1-21,-1 5 0,-3-5 69,-2 3 1,0-3-181,5 2 0,-1-4-54,1-2 0,-2-2-56,0-1 1,-1-4 95,0-2 0,1-3-37,-1 0 0,0-2-57,1-1 0,-1-4 58,0-5 0,-3 0-49,1-4 1,-1 0 70,3-3 0,-3-1-82,0-2 1,1-3 70,2-7 0,0-2-5,1-7 0,-1 0-26,0-6 1,0 1-5,-3-7 0,2-4 58,-2-5 0,1 0-178,0 0 1,1 0 283,-2 0 0,-1-5-159,2 5 1,-2 0-167,1 9 1,1 6 75,-4 7 0,3 2-339,-2 3-34,-1 3-365,-3 4 208,0 4 0,-1 0 197,-2 5 0,2 5 764,-3 1-295,-1 2 0,4 5 0,-3 2 0</inkml:trace>
  <inkml:trace contextRef="#ctx0" brushRef="#br0">22318 5168 7769,'5'4'413,"0"-2"-3,-1 4 0,-3 1 349,2 6 1,-2-2-385,-1 4 0,0 5-177,0 5 0,-1 2 133,-2 1 1,1 4-94,-5 2 0,-2 3-148,-3 4 1,-1 0-35,4 2 0,0 3-52,-1-3 0,1 3 3,0 0 1,3-6-2,3-3 0,2-2-112,1 2 0,0-4-216,0-6 1,0-3-91,0-5 0,1-2 80,2-1 0,3-6-251,3-3 1,0-5 212,1 1 0,-1-7-97,0-6 1,4-4 252,-1-8 1,0 0-300,-2-6 0,-1-2-132,0-7 645,1-4 0,-1-2 0,0-3 0</inkml:trace>
  <inkml:trace contextRef="#ctx0" brushRef="#br0">22402 5382 7769,'0'-48'-494,"3"3"-63,0 7 0,0 9 186,-3 5 371,0 3 0,-4 6-3,3 2 3,-7 4 0,3 3 126,-5 3 1,4 3 210,0 3 0,3-1 306,-3 5-443,3-1 1,-1 3 182,4 1 1,0-1-47,0 0 0,1 4 91,2-1 0,0 5-36,3-2 1,-3 3-32,3 0 1,0 2-152,4 2 0,-1 1-14,0 5 1,1 4-132,-1 3 1,0 1 99,0 1 1,1-1-358,-1-2 1,0 3 59,1-3 0,-1-3-64,0-3 1,4 2 87,-1-5 1,4-1-29,-4-5 0,5 0 244,-2-1 1,2 0-113,-2-3 0,3-2 10,-3-7 1,0 1 124,0-4 0,-3 0-30,0-3 1,-2 0-57,0 0 1,-1-4 106,0-2 1,-2-3-67,-1-4 1,-4-1 83,1-5 1,1 1-95,-1-1 0,0-2-2,-3-4 0,0 1-22,0-7 1,0 2 32,0 1 0,0-3 43,0 0 0,3-4-78,1 4 0,3 1-93,-1 6 1,-1-2-27,1 4 0,1 0-186,2 4 0,0-1 87,1 0 0,-1 2-39,0 1 0,0 3-426,1 4 0,-4 0 247,0 3 1,-3-1-417,3 4 1,-2 0 138,2 3 0,-3 0 663,3 0 0,-4 4 0,2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8054 1592 7997,'-4'5'24,"-2"-2"316,-3-2 22,4-1-167,1 0 0,5-3-450,2 0 222,2 0 1,5 2-23,-1-2 1,0 2 108,1-2 1,-1 2 187,0 1 0,0 0-163,1 0 0,2-3-48,1 0 0,3 0 29,0 3 1,5 3-8,4 0 0,2 1-158,1-1 0,5-2 71,4 2 0,2-2-198,4-1 0,4 0 246,2 0 0,-22-1 0,0-1-103,-1 1 0,1-1 1,1-1-1,1 0 125,-1 1 1,0 1 0,1-2 0,1-1-11,-2 3 0,-1-1 0,3-1 0,-1 0 5,2 2 0,1-1 0,-2-1 0,1 0 9,-2 1 1,1 1-1,-1-3 1,0 0-83,4 1 0,0 0 0,-2-1 0,1 0-163,2-1 0,0 1 1,0-1-1,-1 0 166,1 1 1,1-1 0,-1 0 0,1 1 48,0-1 1,1 0 0,2 1 0,0-1-27,-3 0 0,1 1 1,2-1-1,1 0 27,-2 1 0,0-1 0,0 1 0,1-1 0,0 0 0,1 1 1,2-1-1,0 0 11,-1 0 1,1 1 0,-1 1 0,0 0 9,-2-1 1,-1 2-1,1 0 1,-1 0 19,2-1 0,0 0 0,0 1 0,1-1-320,0 0 1,0 0-1,2-1 1,-1 0 353,0 0 0,-1 1 0,0-1 0,-1 0-37,2-1 0,-1 1 0,0-1 0,1 0-27,1 1 0,0-1 0,-1 1 0,-1-1 6,-1 0 1,0 1-1,1 0 1,0 1-155,-5 0 0,1 0 0,2 2 0,0-1 142,-3-1 0,1 0 1,0 1-1,0 1-42,0-2 0,0-1 0,-2 3 0,-1-1-56,0-1 0,-1 0 0,0 2 1,-1 0 92,3-1 1,1 1 0,-5 0-1,1 1-15,-3 0 0,-1 0 0,1-1 1,-1-1 223,23-1 1,-1-1-206,-6 1 0,-2 1 3,-3-1 0,-5 2 544,-2 1 1,-6-3-671,-4 0 1,-2 0 497,-4 3-1204,-1 0 0,-8-3 814,0 0 0,-4-4 0,3 1 0</inkml:trace>
  <inkml:trace contextRef="#ctx0" brushRef="#br0">12234 1853 7901,'0'-9'-63,"0"-1"0,-1 1 253,-2 0-172,2-1 0,-6 1 47,4 0 1,-1 0 117,1 3 1,1-2 49,-5 2-63,1-3 0,-3 1 130,0 2 1,2 1 151,1 2-152,4 2-183,-6-3 0,7 9-114,-2 4 0,2 1 103,1 6 1,1 4-132,2 4 0,1 7 38,2 4 0,-1 5 47,-2 3 1,-2 10-307,1-25 1,0 0 0,-2 1-1,0 1 199,-2-1 0,0 1 1,2 0-1,-2 1-34,-1 1 0,0 1 0,2-2 0,0 0 10,0 0 0,-1 0 1,0-3-1,0 0 56,0 1 1,1 1 0,-1-1 0,1 1 35,0 3 1,2-1-1,-1-1 1,0 0 71,0 0 1,0 0 0,0-1-1,0 0-8,0 3 0,0 0 0,0-2 0,1 2-53,0 2 0,1 1 1,-1-2-1,0-1 18,2 2 0,0-1 0,-1-2 0,-1 0-13,2 0 1,0 1 0,0-3 0,1 0-68,0 3 1,1-1 0,0-2 0,-1-1 23,1 1 1,0-1 0,-1 0 0,1-1-61,-1 0 0,1 0 0,0-2 1,-1 1 60,1-1 1,0 0 0,3 26-20,-5-26 0,0 1 0,4 23-32,-3-3 0,-1 0 19,-3-1 1,0 4 38,0-1 0,-2-22 1,1-1-16,-3 24 1,1-23 0,0 0 20,2-1 0,-1 0 0,-1 3 1,0 0 8,1 1 1,1-1-1,-2 1 1,0 0 2,1 0 0,1-1 0,-1 0 0,0 0-19,2 2 0,0 0 0,-1-2 1,-1 0-2,1 1 1,-1-1 0,0 0 0,0-1-7,0 0 1,1 0 0,0 0 0,0 0 8,-2 0 1,0 0-1,2-1 1,0 1-70,-1-2 1,1 0 0,0 25 65,1-4 0,0-2-123,0-1 1,0-1 34,0-6 0,3 3 61,0-6 0,4-2 6,-1-1 0,-1-2-2,2-1 0,-5-6 99,1-3 1,-2 0-98,-1-4 0,0-1 52,0-2 1,0-2-30,0 0 1,-1-5 613,-2-2-611,2 2 62,-8-4 1,5 2-124,-2-6 0,2 1-118,4-4 1,-3 0-4,0-4 0,-4 1 73,4 0 1,-1-1 91,1 1 1,2 0-62,-2 0 1,-1-4 297,1 1 0,0-2-44,3 2 1,-4 2-37,1-3 0,0-1-7,3-2 1,0 0 177,0 0 1,0-1-73,0 5 0,-3 0-62,0 2 1,0 1 424,3 0-399,0 4 0,0-1 236,0 3-65,0 2-12,0-3-138,0 12 1,0 0 91,0 7 0,0 1-361,0 2 1,3 1 93,0 0 1,3-1-183,-3 1 1,4-1 94,-4 1 0,3 3-83,-3-1 1,4 1 5,0-3 1,-2-1-60,1 1 0,0 0 122,3-1 1,1 0-12,-1-3 0,-3 2 121,0-5 1,-2 4-86,2-4 0,-4-2 89,1-4 0,-2-3-73,-1 3 102,0-4-74,0 2 0,-1-5-3,-2-2 0,2-2 36,-2-4 0,2-5-5,1-1 1,0-3-17,0 0 1,0-4-1,0 0 1,0-3 62,0 4 1,0-1-63,0 3 1,1 1 42,2-1 0,-1 0-81,4 1 1,0 0-1,4 3 1,-1-2-1,0 5 0,1-4-13,-1 4 0,0-1-67,0 4 1,0 3 111,-3 0-113,2 3 60,-3-1-78,1 0 158,-2 3 1,-8-3 118,-3 4 0,-1 0-47,-1 0 0,-5 1 109,-1 2 0,-3-1 68,0 4 1,-5 0-76,-2 0 0,1 2-131,-1-2 0,1 3 50,-4 0 1,3 0-179,0 1 0,4-1-66,0 0 0,5-4-234,4-2 104,1-2-48,2-1 0,5-1-464,4-2 1,8-2 326,8-4 0,5-4-236,4 1 1,4-5-35,5 2 472,0-3 1,12 0 0,-4-1-1</inkml:trace>
  <inkml:trace contextRef="#ctx0" brushRef="#br0">1480 16229 7615,'-4'5'-88,"3"-1"0,-3-5 236,4-2-457,0-2 0,4-4-5,2-1 215,-1 1 0,0 1 150,-2 1 3,-2 3 50,3 4 0,-8 0-87,-2 0 0,-2 4 83,2 3 0,-2 0-64,2-1 0,1 2 158,-2-1-75,5-3 238,-2 4-219,4-7 1,1 3-19,2-4 0,-1 0 265,5 0-259,-1 0 1,3 0 49,0 0 0,1 3-55,-1 0 0,0 0 44,1-3 1,2 4-31,0-1 1,5 3 76,-1-3 1,1 3-75,2-3 0,-1 3 10,1-2 0,0 2 11,-1-3 1,4 0-8,0-3 0,4 3 33,-2 0 0,2 0-31,-1-3 0,6 0-17,0 0 0,3-1-19,0-2 1,3 2-2,-3-2 1,2 2-54,1 1 0,-1 0-123,-1 0 1,1 0 89,-2 0 1,1 3 6,-1 0 1,2 3 39,-1-2 0,-2 2-19,1-3 1,-3 3 91,3-3 0,-1 0 3,1-3 0,2 0-22,-1 0 0,2-1-230,3-2 0,-2-2 176,3-4 0,-3-1-238,-1 1 0,-2 3 79,-1 0 1,-4 0-32,1 0 0,-5 2 13,-2 4 0,-2-3-302,3 0 0,-5 0 149,-2 3 0,1 4-644,-4 2 1,-2 3 895,-4 4 0,0-3 0,-3 4 0</inkml:trace>
  <inkml:trace contextRef="#ctx0" brushRef="#br0">1490 5019 7907,'0'-6'-512,"-4"2"0,3 3 579,-3-2 0,2 2 57,-1-2 95,2 2 52,-3 1 19,0-4 35,3 3-83,-3-3 4,0-1 30,3 4-17,-4-3-197,5 4 172,0 0-210,5 0 1,-3 0 18,4 0 1,-3 1-13,3 2 1,0-2-41,4 3 0,-1-3 49,0-1 1,1 0-3,-1 0 0,4 0 6,3 0 1,2 0 3,0 0 1,1 0 2,-1 0 1,1 0 9,0 0 1,-1 0-6,1 0 0,0 0 2,-1 0 1,1 0-23,-1 0 0,-2 1 15,-1 2 1,-2-2-121,2 2 1,-2-2 110,2-1 1,0 1-108,0 2 1,2-2 108,-5 2 0,2-2 1,-2-1 0,-2 0-2,3 0 1,-3 1 2,0 2 1,-4-2-2,0 3 0,-4-2-12,1 1 1,-2-1 173,-1 4-157,0 0 0,-4 3 19,-2 1 0,-6-1-73,0 0 0,0 3-10,2-3 1,-3 6 1,-3-6 1,2 3-102,-2 1 1,2-3-223,-2 2 1,0 2 132,3-2 0,-3 4-507,0-4 0,2 5-3,-2-2 712,5 3 0,-7 1 0,4-1 0</inkml:trace>
  <inkml:trace contextRef="#ctx0" brushRef="#br0">1676 7737 7918,'0'5'176,"0"0"1,0-6 45,0-3-280,0 3 100,0-7 0,0 6 114,0-4 1,0 3 126,0-3-146,0 4 0,4-4 6,2 3 1,-1 2-69,2-2 1,-1-1-210,3 1 1,1-1 125,-1 1 0,0 1-2,0-5 0,4 4 83,-1-3 0,4 3-124,-4-3 0,4 0 142,-4-4 1,5 4 4,-2 0 0,2 0-28,-2-4 1,3 2 15,-3 2 1,3-1 14,1 3 0,-1-3-28,1 1 0,-1 1-3,1-1 0,-4 3 101,-3-4-215,2 5 0,-3-5 147,1 4-19,-6 0 42,-1 3 38,-5 0 0,0 5-109,0 4 1,-5 2 22,-1 4 0,1 1-11,-1 2 1,0 1-39,-4 0 1,-2 2-4,-1 1 0,0 4-115,1-1 1,1-2-64,-1 2 0,-2-4-272,2 1 1,-1-2-102,0 2 0,3-2 45,-3 1 482,-1-1 0,4-1 0,-4-1 0</inkml:trace>
  <inkml:trace contextRef="#ctx0" brushRef="#br0">1816 5279 8020,'-6'4'-2001,"2"-3"1967,4 4 3,0-5 51,4-5-70,-3 4 58,4-3 1,-5 4 448,0 0-562,0-4 113,0 3 111,0-3 127,0 0 16,0 3 57,0-3-278,-5 4 1,4-1 107,-2-3-63,2 3 48,1-3-88,0 0 45,0 3 94,0-3 47,0 0-111,0-1 154,0 0-155,0-4 111,0 8-100,0-7 0,0 6 167,0-4 42,0 4-46,0-7-161,0 8-11,0-3-224,0 0 198,0 3 1,0-4 96,0 2-363,0 2 321,0-3-3,0-1-56,0 4 35,0-3 2,0 0-57,0 3 51,0-3 223,-4 4-265,3 0 7,-3 0-160,4-4 230,0 3-186,0-3 41,0 12 1,0-2-20,0 6 49,0-1-54,0 2 1,0-2 216,0 1 18,0 3-210,0-1 0,3 2 17,0-1 1,3 2-5,-2 4 0,-1 0 2,-3 4 1,0 0 100,0 3-441,0-5 203,0 4 0,0-3-206,0 4 72,0-4 202,-5 3 1,4-3-88,-2 3 88,-2 1-561,4 0 696,-3 0-145,0 0 1,3 0-38,-2 0 108,-2 0-56,4 0 1,-4-3-110,5 0-154,0-1 275,0 0 1,0-1-25,0-4-363,0-5 216,0 4 0,0-8-346,0 2 783,0-1-563,0-2-128,0-4-157,0-1-251,0-4 551,-4 0 0,3-1 304,-2-2 0,-2-2 0,0-4 0</inkml:trace>
  <inkml:trace contextRef="#ctx0" brushRef="#br0">1806 5223 8020,'0'-5'-381,"0"-3"484,-4 7 182,3-3 58,-3 0 48,0 3-163,3-4 1,-7 5 174,7 0-60,-4 0-1,1 0-66,-1 0-90,0 0 0,0 1 185,2 3-367,-3-3 167,1 7 1,-2-6-110,4 4-64,-4 0 153,6 4 0,-8-1-23,3 0-135,-2 1 191,-1 3-381,-1 2 144,1 3 1,-3 1 120,-1-1-287,1 1 157,2 0 0,-2-1-30,0 1 1,-1-1-160,4-3 1,0 2-333,-1-5 310,5-4-45,-3 1 23,7-8-23,-3 3 216,4-4-358,0 0 218,4-4 1,-1-6-93,6-5-71,-2-3 117,11-5 0,-7 3-34,5-5 183,-5 4-24,7-2 1,-8 5 230,3-1-41,-3 5-53,-1-4 0,1 5 46,-1-3-23,0 3-38,-4 3 586,4 1-398,-8 0 1,3 3 129,-4-1 0,0 4 595,0-3-457,0 4 124,4-2-304,-3 0 1,3 2 271,-4-5-91,0 5-67,0-2-46,0 4-53,0-4-7,0 3 287,0-3-538,0 12 1,0-2 78,0 7 0,4-2-69,2 2 1,3-2 147,0 4-70,5 1-10,0 7 1,2-4-121,-1 3 125,-4-2-129,7-2 0,-7 1-212,5 0 1,-4-1 210,4 1-581,-5-5 422,3 0 1,-2-5-182,0 0 0,1-2-828,-4-1 214,1 0 426,-1 3 583,-4 1 0,3-1 0,-3 0 0</inkml:trace>
  <inkml:trace contextRef="#ctx0" brushRef="#br0">1676 6043 8224,'5'4'765,"3"-3"-600,-7 7 0,8-6 46,-3 4 0,2-2-1,2 2 1,-1-3-122,0 3 131,5 0-104,-4 4 1,6-4-80,-3 0-12,3 0 105,-1-1-124,4 4 111,-1-8 1,2 6 12,2-4 1,-2 0-35,5-3 0,0 0-17,3 0 0,0 0-27,0 0 0,0 0-49,0 0 0,-4 0 13,1 0 1,-3 0 59,3 0 0,-5-1 850,2-2-1279,-2 2 241,-2-3 0,0 4 32,-2 0-198,1 0 158,-6 0 1,2 0-305,-4 0 217,1 0-64,-5 0-112,3 0 164,-7 0-73,7 0-25,-7 4 215,4-3-1,-5 3-195,0-4-107,0 4 117,-5-3-190,4 3 228,-7-4 1,6 0-100,-4 0-202,4 0 272,-7 0 0,7 0 279,-4 0 0,0-4 0,1 3 0,-8-7 0,3 3 0</inkml:trace>
  <inkml:trace contextRef="#ctx0" brushRef="#br0">2235 6024 7940,'-6'0'0,"-2"-4"-164,3 3 262,0-3 137,1 0 211,0 3 111,2-4-6,-2 5 634,4 0-826,9 0-84,-3 0 92,7 5-129,-3-4 0,3 6-83,3-4 0,-2 4-105,2-1 1,-1 0 280,4 0-249,3 0 14,-2 3 0,3 0 85,-4-3 0,2 2-64,1-2 1,1 0 18,-2 0-29,-1-4 92,3 6-255,-9-7 57,0 7 1,-2-7 57,1 3 1,-4-2 77,-3 1 43,-4-2-356,6 3 103,-6-4 0,2 1 211,-4 2 1,-4-2-102,-2 3 0,-3-4-183,0 0-28,-1 4 232,-3-3-525,-2 8 289,-3-8 0,-1 6-118,1-4 0,0 3-268,3-3 0,-3 5-169,2-2 0,-1 0 733,-2 3 0,-4-1 0,0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6322 4292 7971,'12'-1'-64,"1"-2"1,7 1 56,-2-4 1,4 3 0,0-3 0,2-1 140,3 2 0,4-3-36,0 2 1,4 1-162,-4-2 1,4 2-51,-1-1 1,-1-2 95,1 1 1,3-1-215,4-1 0,2 3 249,-2-1 1,2 2-109,-3-1 0,2-1-4,-2 4 0,-2-3-104,3 2 1,1 1 84,2 3 1,-2-1-115,1-2 0,-3 2-161,0-2 388,-2 2 0,3 1 0,-1 0 0,-3 0 0,-5 0 0,-5 0 0</inkml:trace>
  <inkml:trace contextRef="#ctx0" brushRef="#br0">12486 4162 8071,'15'-1'-57,"1"-2"0,-1 1 0,4-4 1,4 3 134,2 0 0,6 2 182,3 1 0,4 0-41,6 0 1,1-1-466,-17 0 1,0-1 0,-1 1 0,1 0 257,3-2 1,0 0 0,0 0-1,0 1-18,1-1 1,1 0-1,2-2 1,-1 1-77,2 1 1,0 0 0,0 0 0,0 1-70,0-1 1,0 0-1,-1 1 1,0 1 150,-1-3 0,0 1 0,0 2 0,-1 0 0,3 0 0,0-1 0,-1 1 0,0 1 0,-1 0 0</inkml:trace>
  <inkml:trace contextRef="#ctx0" brushRef="#br0">5866 10977 7322,'4'-9'1932,"-3"4"-1547,7-3 1,-3 4-248,5-3 1,-5 2 0,-1 3 0,0-1 159,2 1-149,3-3 1,1 4 131,2-2 1,0 1-64,3-2 1,5-1 56,5-4 0,2 3-142,1 0 0,3-1 24,0-2 0,4 0-53,-1-1 0,-1 1-130,1 0 1,-3 0 117,3-1 0,-2 1-139,2 0 0,-4-1-306,1 1 1,-5 0 185,-2-1 1,-3 1-783,1 0 1,-6 3 79,0-1 869,-9 5 0,6-6 0,-8 3 0</inkml:trace>
  <inkml:trace contextRef="#ctx0" brushRef="#br0">5950 11713 7639,'14'-4'231,"-1"-2"1,0-3 372,-1 0 0,6 0-335,1-1 1,1-2 0,7 0-1,2-1 1,1 1 423,2-1-653,-3-3 0,7 1-40,-1-3 0,1-1 0,1 1 0</inkml:trace>
  <inkml:trace contextRef="#ctx0" brushRef="#br0">1695 16052 7615,'0'-6'-60,"0"-1"0,0 4-2,0-3 1,-1 3 23,-3-3 0,2 4-437,-4-1 405,4-2 163,-6 3 219,3-6-118,-5 3 293,1-4-301,0-1 0,-1 2 291,1 2-111,4-2-58,-3 2 0,6 1 232,-5 2 151,5-2-26,-2 4-265,4-3-317,0 4 0,4-1 43,3-2 1,2 2 34,3-2 1,7-2-8,6 2 1,2 0-3,1 3 1,4 0-24,2 0 0,2 0 12,1 0 0,5 0-216,1 0 0,3-4 259,0-2 1,2 1-369,1-1 1,1-1 258,-22 3 0,0-1 1,-1-1-1,0 0-3,2-1 1,1 1-1,0 0 1,0 0-21,-1 1 0,1 0 1,-1 1-1,1 0-32,-2 1 1,-1 0 0,1-1-1,0 1-179,0 1 1,0 1-1,24-4 62,-2 2 1,-7 2-493,-3-2 1,-6 2-124,-2 1 0,-5 1-465,-2 2 1,-3 4 1176,-6 5 0,1 2 0,-1 5 0,1 0 0</inkml:trace>
  <inkml:trace contextRef="#ctx0" brushRef="#br0">13948 13743 7626,'5'0'747,"2"-7"187,-4-3 1,4-1-866,0 2 1,2-4-10,3 1 1,4-2-241,6 2 0,-2 0 47,5-3 0,1 3 78,5-4 0,3 1-55,6-4 0,4 0 190,-20 10 1,2 0 0,1-1 0,1 1-309,3 0 0,1-1 0,3 0 0,2-1 342,1 0 0,2 0 0,0 0 1,0 0-40,3 2 0,1 0 0,-1-1 0,1 1-411,4-1 1,0 1 0,1 1 0,1 1 343,-1-1 0,1 0 1,-1 1-1,0 0 49,1-1 0,-1 0 1,0 1-1,-1 1-3,1 1 0,1 1 1,-2-1-1,0 0 26,2 1 0,0-1 1,-1 0-1,0 1 41,0-1 1,1 0 0,1 1 0,-1 0-79,0 1 0,0 0 0,-1-1 0,-1 0 21,0 0 1,0 1-1,-3 1 1,-2 0-331,1 1 1,-1-1 0,-3 0 0,-1 0 275,1 0 1,0 1-1,-2-1 1,0 0-67,-2 0 1,-1 1-1,-2 0 1,0 1 11,-4-2 0,0 1 0,23-4-163,-5 2 0,-9-1 492,-7 1 1,-6 2-415,-3-2 1401,-7-2-1474,-1 4 1,-10-4 474,-4 1 1,-2 0-523,-8-2 1,-1-2 236,-8 2 0,0 0-372,-3 0 1,-3-3-117,-6-4 1,1 1 117,-4 3 0,1-2 31,-1-1 0,-1 1 176,3-5 1,1 2 174,4-2 0,0 0 0,2 3 0,2-3 0,4 0 0,5-1 0,2 2 0,5-3-30,4 3 0,2 1 22,1 2 1,0-1 250,0 0 1,4 0 252,3 0 0,1 6 130,1-2 1,0 1-217,1-1 1,-1 1 271,0 2-281,5 2-142,-4 4 0,4 0 199,-5 0 1,3 0-62,1 0 0,3 1-36,0 2 0,4 2-210,2 4 1,5 5-13,1 1 1,4 3-26,5 0 1,1 1-376,-1 0 1,3 0 251,1 3 0,3-2 101,-1 1 0,-1-4-261,-2-2 1,-3-2 53,-2 2 1,-4-3-38,-7 0 0,-5-1 54,-6-2 1,-4 0-77,-3 0 1,-4 1 122,-8-1 1,-6 1 25,-9 3 1,-8-2 98,-8 5 0,-5-4-258,-4 4 0,0-1 407,3 4 1,-3-4-9,3 1 1,-2-1-106,2 4 1,1-4-242,5 1 1,1-5-259,2 2 0,1 0 85,2 0 0,3-1-471,0-3 775,0 1 0,8 1 0,-2 0 0,3 1 0,0 0 0</inkml:trace>
  <inkml:trace contextRef="#ctx0" brushRef="#br0">9488 8184 7724,'3'-9'0,"0"0"0,1-1 54,-1 1 0,1 3 101,3 0 0,1-1 1,-3-2 194,0 0-503,3 4 143,-7 0 49,8 1 1,-7 3 97,4-2 0,0 1-10,4-1 1,0 1 6,2-4 1,3 4-67,3-1 0,5-2 85,2 2 1,2-1 79,1 1-125,0 2 0,4-3 16,2 4 1,2 0-2,1 0 0,5 1-221,1 2 1,3-1 213,0 4 1,4-3-252,0 4 1,-22-6-1,1 1 193,-2 1 0,1 0 0,3-2 0,-1 1-66,0 1 0,-1 0 0,3-1 0,0-1 34,-1 2 0,0 1 1,1-3-1,1 1-56,1 1 0,0 0 1,0 0-1,-1 0-239,3 2 0,0-1 0,1 1 0,0 0 217,2-1 1,0 1-1,1 0 1,0-1 29,-1 1 1,0 0-1,5 1 1,0 0 30,-1 0 1,1 0-1,2 1 1,0 0-21,-2-1 1,-1 0 0,0 0 0,0 0 9,-3 1 0,0 1 0,1 0 0,0 0-104,-2 1 0,0 0 0,0 1 0,-1-1 55,0 0 0,-1 1 0,1-1 0,0 0 55,0 1 1,-1-1-1,1 0 1,0 0 11,-2 1 1,0-1-1,1 1 1,0 0 55,2 1 0,0-1 1,-2 0-1,0 0-28,1 1 0,-1 0 0,1 0 0,-1 1-43,1-2 1,-1 1 0,0 2 0,0-1 60,2-1 0,0 0 0,-3 0 0,0 0-31,0-2 0,0 0 0,-1 1 0,0-1-50,1 0 1,-1 0 0,0 1 0,-1-1 17,-3 0 0,0 1 1,-1 0-1,0 1-200,-2 0 1,0 0 0,-2 0 0,-1 1 171,0-1 0,0 0 0,23 9-138,-2 5 0,-3-1 141,-3 1 1,-2 3-18,0 0 1,-1 0 98,0 3 1,-3-2-146,0-1 1,-1-1 156,2 1 0,-3 4 1,-4 3 1,-1-2 89,1 1 1,-1 0-154,-2 3 1,1-1 12,-4-1 1,-1 1-26,-2-2 1,0 2 37,-1 1 0,1 1-120,0-1 1,-4 1 97,1 2 0,-1 2-81,4 1 0,-5 0 54,-1-3 0,-3-4 0,-1 5 0,1-5 51,-1 4 0,-4 2 10,-2-2 0,-2 4 277,-1 0 1,0 1-134,0 2 0,0-1 66,0 1 1,-4-4-46,-2 1 1,1-2-268,-2 2 1,0 0 34,-5-3 1,0 3-129,-3 0 1,-1-3 136,-2-1 0,-4 2-58,0-2 0,0 0-3,0-2 1,2 2 39,-2 0 1,0 4 137,0-4 1,0 2-83,4-2 0,0 2 61,3 5 0,-3-4-88,2 1 0,2-1-62,-2 4 0,2-1 49,-2 1 1,-1-1-116,1 1 1,2-3-146,-2 3 1,2-6 91,-2 6 0,3-7 106,4 1 1,-1 0-25,1-1 1,3 4 163,0-4 0,2 4-58,-2-4 0,4-1 165,-1-5 0,-1 2-143,1-5 1,-3 0 632,2-3 1,-3-1-533,1 1 0,-1-1 233,1-2 0,-2 0-180,5-6 1,-4 1 185,1-4 1,2-2-286,1 2 0,-2-4 21,2 4 1,0-5-157,3 2 0,0 0 76,0-1-225,0 1 143,0-4 1,0-3 58,0 1-78,0-5 32,0 2 1040,0-4-687,-4-4-211,-1-2 1,-3-3 8,1 0 1,0 0-150,4-1 0,-3-2 103,3-1 1,-3-3-99,2 0 0,-3 0 51,1 0 1,1 2-52,-1 1 0,-4 3-27,-2-2 1,-1 1 42,4 2 1,-1 1-38,-3 1 0,3 0 1,-2 4 1,-2 0-55,2 3 1,-1 0 53,4 0 0,0 1 155,-1 2 0,2 2-81,2 5 0,2-4 74,4 0 0,0 3-32,0 4 0,0 0-14,0 0 0,4-2-16,2 5 0,-1-1-11,2 4 1,-5-1-84,1 1 1,1 1 63,-1 1 1,1-1-35,-1 2 1,-2-2 25,2 2 0,1-3-87,0-1 1,2 0 131,-3-6 0,3 1 42,-3-4-53,4 0 0,-5-3 206,5-3-103,-5-2-74,2-1 191,-4 0-204,0-9 1,0 3 182,0-6 1,4-4-75,2-2 0,4-2-81,2-5 0,0 0-13,7-3 1,-2 0-115,4 1 1,2 2-153,-1 0 0,0 4 102,-4-1 0,1 4-30,-1 2 0,1 2 89,0 1 1,-1 4-44,1 0 1,-5-1 22,-1 4 1,-3 2-10,-1 1 0,-2-1 38,-1 1 262,-4 0 561,2 3 0,-15 1-521,-5 2 0,-5-1-25,0 4 1,-4 0-116,-6 4 0,-2-4-37,-4 0 0,-1-1-103,1 1 0,1 2-37,2-5 0,2 3-257,4-3 0,0 0-1216,0-3 0,1-1 183,2-2 1350,-6-2 0,6-13 0,-7-1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1620 8845 7834,'-5'0'582,"-3"0"0,6 0-438,-5 0 0,2 1 0,-2 1 1,1 3 172,-2 0 1,0 0-91,-1 1 1,0 3-18,-1 1 0,0-1 39,-2 3 1,1 0-40,-1 0 0,1 3-181,2 3 0,-3 4-41,-1 0 1,2 2-151,5 0 0,-3 1 166,3 6 1,2-1-39,1 1 1,2 1-121,1 3 1,0 1 44,0-2 1,1-1-49,2 1 1,2-4 9,5 1 0,2-3-11,0-3 0,4-2 118,-4-5 0,8 0 8,-1-3 1,2 2 18,1-5 0,2-2 104,4-4 0,3-4 117,0 1 0,4-2-69,-1-1 0,1-1 23,-1-2 0,3-2-49,-3-5 0,-2-3 68,-1-2 0,1-3-73,-1-1 0,0 0-42,-3-3 0,-1 1-20,-2-4 0,-3 1-134,-3-4 0,0 0-27,-1 0 0,-3-3 46,-3 0 0,-6-1-16,-2 1 1,0 1 78,-1-5 0,-1 2 2,-5-1 1,-2-2 2,-5 2 1,-3 2 13,-3 1 1,-2 3 41,-4 3 0,1 2 137,-4 5 1,1 0-137,-4 3 1,0-2-13,0 5 1,0 2-88,0 4 1,-3 3 85,0-3 1,-1 4-189,1-1 1,2 2-11,-2 1 0,-1 4-141,1 2 1,0 3 80,3 4 1,1-2-78,2 4 0,-2 4-87,2 3 1,2 3 67,2-4 0,5 5-276,4-1 0,1 2-40,2 1 627,4-4 0,1 3 0,4-4 0</inkml:trace>
  <inkml:trace contextRef="#ctx0" brushRef="#br0">2263 7961 7866,'0'-5'187,"0"-4"-108,0 8 1,-4-4 247,1 2-204,-4 2 1,2-3 80,-4 4 0,-1 0 21,1 0 1,0 0-3,-1 0 0,1 1-57,0 2 0,-5-1 70,-1 4 0,0-3-45,0 4 1,-1 0-176,-2 5 1,-4 2 127,0 1 1,-1 3-159,2-3 1,0 4 3,-4 3 1,3 0 5,-2 3 0,2 3 80,-3 0 0,3 1-221,-2 5 1,-1-3 108,-3 3 0,0-3 58,0 4 1,1-1-81,2 3 1,-2 0 104,2 0 0,3-2-62,0-1 0,1 0 5,0 3 1,1-3-4,-2 0 0,-2-2-25,0 6 0,0-6 45,-1 5 1,3-3 18,-3 0 0,5-1-17,-2-2 1,2-2 75,2 2 1,-2 1-86,-2 0 1,5 3-1,-5-1 0,4-1 9,-3 1 1,1-4 2,1 1 1,4-2 32,-1-1 1,5 0 111,-1 0 1,1-3-44,2 0 0,-2 0-72,1 6 0,-1-3-80,5 0 0,1 0 90,2-3 1,2-1 0,1 1 0,0-5-13,0 2 1,0 1 187,0-1 1,0-1-293,0-2 0,0 0 108,0-1 0,1 0 6,2-3 1,0 3-31,3-3 0,-3 0 121,3 0 0,-3 1-93,3 3 0,-3-1-1,4 1 0,-2-1 27,1 1 1,2 0 11,-1-1 0,-2-2 40,1-1 0,0 0-49,3 0 1,1 3-95,-1-3 0,0 2 76,1-2 1,-1 2-108,0-5 1,2 1 62,1-4 1,-1 0 126,5 1 1,-4-2-43,4-2 1,-1 3 141,4-3 1,0 1-319,-1-1 0,4 1 146,0-3 0,4-1 155,-2-3 0,2-1-84,-1-2 0,2-2-100,-2-1 1,2-4 51,1 4 0,0-8-66,0 5 1,3-4-17,0 1 1,0 1-5,-3-5 1,0 2 27,-1-2 1,4-1 29,1 1 0,0-5-121,-1 0 1,-2-2-62,2 1 0,-1 1 99,1-3 1,-2 0 45,2-1 0,-2-2-144,-1 2 0,-1-5 37,1-1 0,0 0 33,0 3 0,0-3-3,0 0 1,-1 0 21,-2 3 0,-2-3 11,-5 0 0,4-3-4,0 3 1,-4-4-36,-2 1 0,-2 1 23,2-2 1,0 2-9,-3-1 1,2-2 14,-2 2 1,2 1 3,-2-1 0,2 3 53,-2-4 1,0 5-60,-1-1 0,-1-2-27,1-1 1,-1 1 34,-2-1 0,0 3-54,1-3 1,-1 3 54,0-3 0,0 0-61,1 0 1,-2-2-16,-2 2 0,3-2 3,-3-2 0,1 1-48,-1 0 0,2 3 69,-1 0 0,-2 3 177,1-3 1,-4 2-105,1-2 0,-2 1-29,-1-1 0,3-1 18,0 4 1,1-2 26,-4 5 0,0-1-80,0 7 0,0-3 8,0 4 0,-4-4-25,1 3 1,0-1 57,3 2 0,-3 1 240,0-2 1,-1-1-256,1 2 1,1-2 53,-4 1 1,2 3 34,-2-3 1,3 5 135,-3 2 0,0 0-109,-4 0 1,1 1-21,0 5 1,-1 0-61,1-1 0,0 4 52,0 0 1,-2 4-139,-1-1 0,1 2 73,-1 1 0,-2 0-210,-2 0 0,-1 4-74,2 2 1,-3 2-72,3 2 0,-6 0-14,-1 2 1,0 0-146,0 3 1,2-3-289,-1 0 1,-3 0 315,-1 0 1,-2-1 497,-1 5 0,-8-1 0,-2 4 0</inkml:trace>
  <inkml:trace contextRef="#ctx0" brushRef="#br0">1518 8845 6903,'-6'0'185,"1"0"128,2 0 0,2 1-38,-2 2-108,2-2 155,1 4 0,3-6-128,0-3 149,4-1-67,-1-4 19,3 4-149,-4-3-201,-1 7-30,-12 5 1,2 2 108,-7 6 1,3-1-44,1-2 1,-2 0 87,-1 1 36,2-1 1,-4-1 13,5-2-55,4-2 0,0-4 149,1 0 41,3 0 1,-3-4-97,4-2 1,-1-2-52,-2-1 0,2 2 86,-2 1-82,2 0 1,1 0-509,0 0-457,0 3-592,0-1 291,0 4 1155,4 4 0,1 2 0,5 3 0</inkml:trace>
  <inkml:trace contextRef="#ctx0" brushRef="#br0">2244 9385 7706,'1'-5'654,"2"2"0,-1 2-311,4 1 1,-4-1 52,2-2-239,1 2 76,0-3-334,4 4-45,0 4 1,0-2 125,-3 4 0,-1-3-234,-2 3 56,-2-3 89,3 5 0,-5-4 31,-2 2 1,1 1 52,-4-4 1,0 4 34,-4-4 0,1 3 7,0-3 1,0 3 290,-1-3-91,1 1 28,0-4-155,-1 0 1,5-5-55,2-1 0,2 1 14,1-1 1,4 0 7,2-4 1,3 4 30,0 0 1,-3 3-10,0-3 0,1 3 2,2 0 0,0-1-26,0 1 0,-2 0-62,-1 3 0,-3 0 69,3 0 1,-4 1-16,1 2 1,2-1 175,-2 4 213,0-3-294,-3 5 0,-1-4 422,-2 2-367,-3-2 1,-3-1 78,0 0-746,-1 1 1,1-4 282,0 0 1,0 0-891,-1 0 1076,1 0 0,0 0 0,-1 0 0</inkml:trace>
  <inkml:trace contextRef="#ctx0" brushRef="#br0">1313 8585 7450,'0'-6'261,"0"2"-179,-4 4 0,2-3 500,-5 0-233,5 0-97,-6 3 358,7 0 1330,-3 0-1861,8 4 0,0-2-149,2 4 1,3 0 69,-3 0 0,2 2-23,1-2 0,4 4 59,-1 2 0,4-1-262,-4 5 1,2-4 61,-2 4 0,-1-1-82,5 4 0,-4-1 11,4-3 0,-5 3 5,2-3 1,0 0 174,0 0 0,-1-3-49,-3 0 1,1-2 69,-1 0 0,0-2-68,1-2 0,-1-1 4,0-2 0,-3-2-100,1 3-11,-1-3 58,3-1 6,-4 0 230,-1 0-609,-4 0 414,-8 0-11,6 0 80,-10 0 0,6 0 45,1 0-128,-3-5 88,7 4 0,-4-3-34,2 4-124,2 0 195,-3-4 0,2 3-7,-1-2 1,2 1 29,-2-1 0,1 2 282,-1-2-285,2 2 0,-3 0-16,4-3 48,-4 3-10,3-3 0,-4 4-72,1 0 126,3 0-5,-3 0 77,0 0 282,3 0 373,-3 0-563,0 0-220,3 0 187,-3 4-330,4-3 102,0 4 62,4-5-15,-3 4 20,3-3 152,-4 3-127,0-4 220,4 0-105,-3 0 1037,3 0-1077,-8-4-53,3 3-155,-3-3 112,0 4-43,3 0 0,-4-3-68,2-1-17,1 1-35,-2 3 101,0 0-19,3 0 15,-3-4 120,0 3-115,3-3 4,-3 4-329,4 0 13,-4 0 155,3 0-288,-4 0 517,1 0-148,3 0 17,-3 0 88,4 4 28,0-3 138,0 3-204,-4-4 97,3 0 0,-4 0-64,2 0 184,2 0 70,-4 0-193,1 0 1,2 0 316,-4 0-219,4 0 0,-3 0 71,2 0-69,2 0 26,-8 0-155,8 0 0,-4 0 50,2 0-60,2 0-175,-3 0 0,11 0 137,2 0 0,3 3 41,-3 1 1,0 0-46,1-1 0,-1-1 0,0 4 0,4-4-21,-1 1 1,1 1 6,-4-1 0,0 4-175,1-4 0,-1 1 117,0-1 0,-3-1-26,1 4 58,-1-4 0,3 2 4,0-4 52,-3 0 249,2 0-232,-7 0 0,3-1 148,-4-2 0,0 1-33,0-4 0,0 3-35,0-3-53,0 0 2,0-8 1,0 3-123,0-5 0,0 5 79,0-2 0,0 2-16,0-1 1,0 1-15,0-1 1,0 0-12,0 0 1,0 2-36,0-3 0,0 6 61,0 1 1,-1 1-31,-2-2 26,2-1 1,-3 6-139,4-4 46,0 4-18,0-2-26,-4 4-217,3 0 272,-8 0 1,5 1 17,-2 2 0,-2-1 9,1 4 1,-1 0-21,-1 4 1,-1-1 123,-3 0 1,3 4-86,-3-1 1,0 1 14,1-4 0,-2 3-151,2 1 1,1-1-203,-1-3 0,2 0-470,0-3 233,1 2 596,0-3 0,3 0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6965 4711 7948,'0'5'-720,"-5"0"1472,4-5-317,-3 0 0,7-5-173,0-1 1,5 0-153,-2-3 1,3 1 65,4-4 0,0-1-135,3 0 1,1-3 111,-1 0 1,4-2-123,2-4 0,3 2 143,-3-2 0,3 0-9,0 0 0,1-3 7,-1 3 1,2 1-36,-2 2 1,1 0-130,-2 1 1,-1 0 132,-4 3 1,-5-2-251,-1 5 1,-3 0 71,-1 6 1,-3-2-103,-3 2 1,-2 0-8,-1 0 0,-1 4 79,-2-1 1,-6 2-124,-3 1 1,-5 0 93,2 0 0,-3 4 86,0 2 1,-1 3-44,0 0 0,-2 0 141,-1 1 0,1 2-67,6 0 0,-3 1-28,3-4 0,0-1-21,0-1 1,3 1 8,0-2 0,1-2-7,2-1 0,0 2 15,-1-2 0,4 0 8,0-3-28,4 0 1,-2-1 88,4-2 1,0 1-55,0-5 0,1 2 7,2-1 1,2-2-11,4 1 1,1 0 7,-1 1 0,1-2 50,3 2 1,-2-3-53,5 0 0,-1 0 166,4-1 1,1 4-93,1 0 0,-1 1 26,2-1 0,-4 1-90,-2 5 0,0-1 37,-3-2-26,-1 2 1,-2-3-171,-1 4 146,-4 0 0,-1 1 30,-4 2 135,0-2-149,0 8 189,0-4 0,-1 4-103,-2 0 1,1-2 70,-4-1 1,0-1 9,-4 1 1,4 2 70,0-1 0,0 1-248,-4 1 74,5 0 0,-2 1-330,4-1 1,-3 0 154,2 1 1,0-1-815,1 0 564,2 1 0,-4-2-415,2-2-359,2 2 1115,-3-2 0,0 3 0,-2 0 0</inkml:trace>
  <inkml:trace contextRef="#ctx0" brushRef="#br0">12877 4879 7804,'0'5'-59,"0"-1"1357,0-4-1082,4-4 0,1-1 4,5-4 0,2-1-13,0 1 0,5-1-14,-2-3 0,3 2 35,1-5 1,3 1-17,3-4 0,2 1 1,1-1 0,0 0 21,0 1 0,-3 2-149,0 1 0,-4 0-194,4 0 1,-5-2-102,-2 5 0,0-1 129,-6 4 0,1 1 1,-4 1 1,-1-1 41,-1 2-423,1 2 288,-7-4 0,2 3 115,-6-1 1,-2 2 101,-5 4 0,0-1-83,-2-2 1,0 2 89,-3-2 1,-4 3-72,-3 3 0,0-1 37,0 4 0,1 0-15,-4 4 1,2-4 31,-2 0 1,-2 0-47,2 4 1,-1-1-5,1 0 0,0 0-28,3-3 1,-3 2-92,3-2 0,2-2 39,4-1 1,3 2 27,3-2-24,1 0 35,4-3 1,2-3-10,6 0 0,5-5 48,4 2 1,5-2 6,-1-1 1,5-1 4,4 1 1,1 1 81,-1 1 0,1-1-60,-5 2 0,5 1-25,-1-1 0,-1 2 72,1-2 0,-4 4-55,4-1 1,-4 2 27,1 1 0,0 0-12,0 0 1,1 0-2,-1 0 1,-3 0 4,3 0 1,-5 0 4,-2 0 0,-4 0-21,2 0 0,-3 3 6,0 0 1,-4 5 132,0-2 1,-4-1-118,1 1 0,-2 0 116,-1 4 0,0 2-42,0 0 0,0 2-26,0-2 0,0 0-49,0 3 1,0-3 9,0 0 1,0-2-57,0 0 1,0-1 130,0 0-43,0 1 1,0-1 50,0 0-4,0-4-83,0 4-12,-4-8 1,2 3-15,-4-4 1,3 0 44,-4 0 1,0-1-122,-5-2 1,-3-2 59,-3-5 0,-5 1-315,-2 0 0,-2 0 136,-1 3 1,-4-2-271,-2 2 1,1-3 65,-1 0 1,6 0-72,-3-1 0,8 1 136,-2 0 0,5 3-73,1-1 0,3 1 394,1-3 0,4 0 0,-3-1 0</inkml:trace>
  <inkml:trace contextRef="#ctx0" brushRef="#br0">7374 4385 7889,'10'0'-264,"-1"-1"-263,0-2 527,5 2 0,0-3 0,5 4 0</inkml:trace>
  <inkml:trace contextRef="#ctx0" brushRef="#br0">7002 5866 7828,'0'-9'-49,"1"2"85,2 1-91,-2 4 0,4-5 96,-2 4 1,-1 0-58,4 3 1,-2 0 166,2 0-246,0 0 0,3-4-18,1 1 24,3 0 140,-3-1 0,8 3 36,-2-2-168,1-2 105,2 4 0,3-3 18,3 4-24,2 0 1,2 0-8,2 0 1,1 0 12,2 0 0,3 3-62,-3 0 0,2 0 67,1-3 0,-3 3-16,1 0 0,-1 0 2,3-3 1,-1 0-9,-2 0 0,2 0-6,-1 0 0,1 0 7,1 0 0,-3 3-1,0 0 1,-3 1 9,4-4 0,-2 0 3,1 0 0,1 0-43,-4 0 0,0 0-89,-3 0 0,-4 0-53,-3 0 1,-2 0-140,-3 0 0,-3 0 101,-4 0 203,1 4 0,-1-3 0,0 3 0</inkml:trace>
  <inkml:trace contextRef="#ctx0" brushRef="#br0">3976 7300 7767,'0'-7'-260,"0"1"1,0 3 77,0-3 31,0 4 182,0-6-10,0 2 1,0 0-3,0 0 0,0 3-96,0-3 1,-1 3 78,-2-4 0,1 4 38,-5-3 1,5 3 9,-1-3 1,-2 4-25,-1-1 1,1-2 56,-2 2 0,2-1-48,-1 1 0,-2 2 2,2-2 0,-3 2-28,0 1 0,-1 0-6,-3 0 0,3 0-59,-3 0 1,-1 0 76,-2 0 0,0 0-15,0 0 1,-4 0 1,1 0 1,-2-1-20,3-2 1,-4 2 4,0-2 1,-4 2 2,2 1 0,-3 0 2,-1 0 1,0 0-1,0 0 0,-1 0-7,-2 0 0,1 0 10,-4 0 1,3 0-7,-3 0 0,3 0 11,-4 0 0,2 3 3,-1 0 0,-2 0 20,2-3 0,1 3 4,-1 0 1,0 3-15,0-3 0,-2 2 2,2-2 1,1-1-31,-1 4 0,3-3 24,-3 3 0,2-1-34,-2 2 1,1 1 17,-1-2 0,-1 1-2,4 0 0,-3 1-11,3-2 1,-3 2 3,3 2 1,-2 2-3,2 1 1,2 2-4,-2-3 1,2 5 10,2-1 1,-4 1-2,-1 2 0,1 2 3,3 1 1,1 3-101,-1-3 0,0 3 111,0-4 0,4 5-3,2-1 0,-1-1 2,2 1 0,-1-1 11,3 4 1,4 0 4,-1 0 0,2 3-30,-2 0 1,0 0 13,3-3 0,1 3-9,3 0 0,-1 1-2,1-1 1,1-1-2,2 5 0,1-1 0,5 3 0,0 0-3,0 0 1,0 1-5,0-1 0,1-3-2,3 0 0,2 0 12,6 4 1,0-4-4,3 0 1,1-1 2,2 1 0,5 1-5,2-4 0,2 0 0,1-3 0,1-1 5,2-2 0,3-2 1,6-5 0,-2-2-22,3-1 1,1-3-2,2 0 0,-2 2-239,2-2 0,-1-3 252,4-2 1,-1-1 12,1 3 1,4-3-4,-23-2 1,0-1 0,0-2-1,0 0 1,2 0 1,-1 1-1,-1-2 1,-1 1 12,1-1 1,0 0 0,0-2-1,1 0 40,2-1 0,0-1 0,-1 0 1,1-1-32,-2-1 1,1 0-1,-3 1 1,1-1 42,1 0 1,1 0 0,-2-1 0,1-1-223,2 1 1,1-1-1,-2-1 1,0 0 181,-2 0 0,-1 0 1,1-1-1,0 0 5,0-1 1,0 0-1,0 1 1,-1 0-5,-1-2 1,1-1 0,0 1 0,0-1 1,-2-1 1,-1 0 0,2 0 0,-1-1-13,0 0 0,0-1 0,-2 0 0,0 0-7,1-1 0,-1 0 1,-2-2-1,0 0-88,16-16 1,-18 15 0,0-2 120,-1 2 1,1 0-1,-2-3 1,-1 0-13,0-1 1,-1-1 0,-1 0 0,0 1 0,-1-2 1,-1-1 0,-1 2 0,-1 0-61,-1-1 1,-2 0-1,0-2 1,-1 0-97,0-1 0,-2-1 1,-1-2-1,-1 1 93,0 0 1,-1 0-1,0-1 1,-1 0 48,0-1 0,0 0 0,0-1 1,-1 0-6,0 0 0,-1 0 0,-1-1 0,0 1 1,-3-1 1,-1 1-1,0 2 1,0 0-6,-2-2 1,-1 0 0,-1 2 0,-1 1-58,0-2 0,0 1 0,-3 1 0,-1 2 37,-1 2 0,-1 1 0,-1 1 0,-1 2 75,-3 1 1,-1 1 0,0 2 0,-1 3-55,-6-2 0,0 1 0,0 4 0,-1 1-156,-2 0 1,-1 2 0,0 2 0,-2 1 78,-3 2 0,-1 1 0,-1 2 0,-1 1-256,-3 3 0,-1 2 0,-4 4 1,0 2 247,17-2 1,0 1 0,-1 2 0,0 1 0,0 1 0,0 0-272,-14 7 1,2 0 0,0 2 0,2 1 209,1 0 1,1 0-1,4 0 1,1 1 28,2-1 0,1 0 0,1 4 0,2 0-161,0 0 1,2 2 266,-1 4 0,2 0 0,0-1 0,2-1 0,-1 5 0,0 0 0,0-1 0</inkml:trace>
  <inkml:trace contextRef="#ctx0" brushRef="#br0">3790 11033 7627,'-10'-14'75,"-3"-3"-38,-3 5 0,2-4-51,-2 4 0,4 0-7,-4 2 1,3 1 103,-6 0 0,5 2 160,-8 1 1,3 1-331,-5-1 1,-1 1 14,-3 2 1,-1 2-2,-2-3 0,-2 3 70,-5 1 0,0 0-166,-2 0 1,2 1 161,-3 3 1,-1 2 5,-2 6 1,-1 0 7,-2 3 1,22-6 0,1 1 12,-1 0 0,0 1 1,-1 2-1,-1 0 32,2 0 1,1-1-1,-3 2 1,0 0-248,0 1 0,1 1 1,0-1-1,0 0 203,0 2 1,-1 0-1,2-2 1,-1 0-7,0 1 0,-1-1 1,-1 1-1,-1 0-4,3 0 1,-1-1-1,1 1 1,0-1-4,2-1 1,1 0 0,0 0 0,1 0-240,-22 14 1,0-3 220,3 0 1,1-1 25,3 0 0,0 2-37,3-4 1,-1 7 27,4-1 1,0 5 4,3-2 0,1 3 0,2-3 1,3 7 1,3-4 1,1 3-6,3-6 0,2 0 0,7-3 1,2 3-8,4 0 0,0 1-2,0-1 1,8-2 79,5 2 0,4 1-68,5-1 0,2 1 132,4-1 1,4-3-59,2 0 1,3 2 75,4-5 0,-2 4-150,4-4 0,-20-12 0,1 1 1,1 0 1,0 0 0,1-1-1,1 1-36,0-2 1,-1 0 0,1 0 0,1 0 29,0-1 0,0 0 0,0-1 1,0 0-38,-1 0 0,2 1 0,2-1 1,1 0 18,0-1 1,1 1 0,0-2 0,1 1 63,-1-1 0,-1 0 1,1-1-1,-1-1 0,1-1 0,0-1 0,1 1 0,0 1-139,0 0 0,0 0 0,1-2 0,0-1 131,-1 2 1,0 0 0,-1-3 0,1-1 62,2 0 1,-1 1 0,1-1 0,-1-1-87,0 0 1,1 0 0,-1-2 0,1 0 7,-2-1 0,0 0 0,-1-3 1,0-1 55,1 0 1,0-1 0,0-3 0,-1 0-45,-1-1 1,1-1 0,-1 0 0,1-1 57,0 0 0,-1 0 1,1-1-1,-1-1-16,1 1 1,-1-1-1,-1-1 1,-1-2-14,0 1 1,-1-1 0,0 0 0,-1-1 2,0-1 0,0-1 0,0 0 1,-1 1-6,0-2 0,-1-1 0,-1-1 0,0 0-14,-1 1 0,-1-1 1,-1-2-1,-1 0 16,2 1 0,-2-1 0,-3 1 0,-1 0-222,1 0 1,-2 0 0,-2 0 0,-2 0 205,0 0 0,-2-1 0,-2 0 0,-1-1-99,0 2 1,-1 0 0,0-26-4,-4 25 0,-1 1 0,-4-24 3,1 24 1,-2 0-1,-3 0 1,-2 0 86,0-1 0,0 1 1,-2 1-1,0-1 51,-11-20 1,10 22 0,-1 0-16,-2-1 1,-1 1-1,0 0 1,-2 0-34,-2-1 0,0 0 0,0 2 0,-1 1-57,-1-2 0,-2 1 0,0 3 0,-1 0 53,-2-2 0,-2 1 1,-1 0-1,-1 2-250,-1 0 0,-1 1 0,0 1 0,-2 2 126,-3 0 0,-2 2 0,0 1 0,0 1-234,-5 3 0,0 1 0,-3 1 0,0 2 199,2 2 1,-1 1 0,-1 1 0,0 1-62,0 2 0,0 1 1,-2 0-1,1 3 81,14-1 0,-1 2 0,1 0 0,0-1 1,0 2-1,0-1-9,-1 2 1,1 1-1,0 0 1,-2 0-1,-1 2 1,1 1 118,2 1 0,0 0 0,0 1 0,-3 1 0,-1 0 0,1 0 0,0 2 0,1 0 0</inkml:trace>
  <inkml:trace contextRef="#ctx0" brushRef="#br0">4255 15093 7612,'-6'0'127,"0"0"0,0-1 262,0-2 0,-1-2-357,4-5 1,-3 3-351,3-2 1,-2 4 202,2-8 1,1 5 40,-4-5 0,1 6-66,-1 1 1,-3 0 80,3-4 1,-5 2 168,-2 2 1,0-1-29,1 4 1,0-4 57,-3 4 0,0-3-95,0 3 0,-3-3 35,3 3 1,-3-1-36,-1 0 1,4 3 17,-1-2 0,1-1-67,-4 1 1,-3-1 50,1 1 1,-1 2-78,3-2 0,0-1 60,-3 0 0,2 0-3,-1 1 1,-2 1-13,1-4 1,-3 4-1,4-1 0,-4-1 11,3 1 1,-1-4 3,2 4 0,1 0-7,-2 3 0,3-3 3,0 0 0,-3 0 1,0 3 0,1 0 5,2 0 0,0 0-1,1 0 0,-1-3 18,1 0 0,-2-1 0,-2 4 1,3 0 2,-3 0 0,1 0 13,-1 0 0,3 0-82,-3 0 0,-1 0 54,2 0 0,-2 0-46,1 0 0,2 0 25,-1 0 0,-2 4-4,1-1 1,0 0 18,4-3 0,-2 3-3,-2 0 0,3 3-38,-3-3 1,2 4 4,2-4 1,-1 3-78,1-3 0,-1 3 90,0-3 1,1 4-23,-1 0 1,0-2 9,1 1 0,2 0 0,1 4 1,-1 0-4,-2 2 1,-1-1-1,0 1 1,4 0 18,-1 0 0,1-1-11,-4 5 1,4-4-22,-1 4 1,2-2 18,-2 2 1,0 1-8,3-1 0,-2 0 5,2 0 0,1 2 0,3-3 0,-2 2 2,-1-2 0,1 3 1,-1-3 1,1 3 4,-2 0 1,2 1-8,-5 0 0,4-1 84,-4 1 1,4 0-31,-3-1 1,-1 1 7,-3-1 0,3 1-41,-3 0 0,6-1 6,-6 1 0,4-1 25,-1 1 0,0 0-2,3-1 1,1-2-20,2-1 0,1 1 8,0 3 0,0-1-76,3 1 0,-2-2 63,2-1 1,1 1-64,-2-1 1,5 2 61,-1 0 1,1 1-1,-1-1 0,2 1-15,-2 0 0,2-1-1,1 1 0,1 0 28,2-1 1,-1 1-22,4-1 0,1 1-51,2 0 0,0-2 51,0-1 1,1 1-3,-1-1 1,3 1-2,1 2 1,0 0-4,0-1 1,0 0 14,3-3 0,1 4 3,-1 0 1,5-1-9,0 4 0,2-2-4,-1-2 1,-2 1 47,5 0 1,-1-1-74,1 1 1,1-2 0,-5-1 0,7 0 6,-3-3 0,7-1-4,-4-2 0,2 2 18,-2 0 1,1 0-4,2-6 1,-2 2-40,2-2 0,-2 0 29,-1 0 1,3-3 43,0 3 0,0-3 8,-3 3 0,3 0 97,0 0 0,0 2-103,-3-2 0,3 0 19,0 0 1,0-4-54,-3 1 0,3 1 5,0-1 1,0 0-32,-3-3 1,1 0 54,2 0 0,-2 0 29,2 0 1,-2-3-42,-1 0 0,0-4-4,0 1 1,0-3 45,0 0 1,3-1 21,0-3 1,1 2-15,-1-5 0,-1 1-52,4-4 1,-1 1-137,1-1 1,3-3 105,-3 1 0,-2-2-62,-1 1 0,2 2 26,1-1 1,-1 0-68,1-1 1,-3 3 119,4-3 0,-5 1-9,1-1 0,1 3 19,-1-3 0,-1 1 3,-5 0 1,0 1 116,-3-2 0,0 3-73,-4 0 0,0-3-4,-2 1 1,0-1-14,-3 3 1,-1-4 154,-3-1-17,1 1-182,-1-4 1,-1 3 25,-2-4 0,2-1-20,-5-2 1,3 1-99,-3-4 0,0 3 54,-3-3 1,0-1 47,0-6 0,3 2-37,0-4 1,0 3 58,-3 0 0,1-2-4,3-2 0,-3 3-37,2 0 1,-2 1 8,-1 3 0,0-5-21,0 8 0,-2-4 2,-5 4 1,0 2-42,-8 1 1,-1 0 56,-2 3 0,-8-4-190,-2 7 1,-6-3-110,0 6 0,-10 1-253,-2 6 1,18 6 0,0 1 377,0 2 0,0 0 0,-1 0 1,1 1-26,2 1 1,-1 1-1,-2 0 1,0-1 6,1 2 1,0 1 0,-1-1 0,-1 1-47,1 1 1,-1 0 0,2 0 0,-2 0 233,0 0 0,-2 0 0,2-1 0,-1-1 0,0 0 0,0 1 0,2 0 0,-1 0 0,2 0 0,-1 1 0,1 0 0</inkml:trace>
  <inkml:trace contextRef="#ctx0" brushRef="#br0">8417 7663 6400,'0'-5'-5,"0"1"-54,0 4-194,0-5 22,0 4 311,0-3 151,4 4-201,-3 0 0,4 0 65,-2 0 2,-2-4-34,4 3 4,-5-3 13,0 4-10,-5 0-33,4 0 116,-7 0-105,7 0 1545,-3 0-1494,4-4-54,0 3 158,0-3 23,4 4-144,-3 0-138,3 0 11,0 0 105,-3 0-68,4 0 0,-6 3-32,-3 0 0,3 1-6,-2-1 64,-2-2-94,4 3 76,-3-4 233,4 0-174,4 4-25,-3-3 10,-1 4-5,-1-5 12,-7 0-67,7 0 1,-4 0 57,2 0-151,2 0 140,-4 0-21,10-5 4,-4 4-10,3-3 3,-4 4 66,4 0 9,-3 0 83,3-4-122,-4 3 141,0-3-175,4 4 55,-3 0 547,3 0-552,-4 4-3,0-3-10,0 3 2,4-4-78,-3 0 280,4 0-204,-5 4 0,1-3-15,2 2-33,-2-1 79,3-2-18,-4 4-33,0-3 1,0 4 17,0-2-4,0-2-50,0 3 2,0 0 0,0-2 34,0 5-110,0-5 101,0 2-32,0 0 18,0-3 0,0 3-31,0 0 22,0-3 7,0 3-3,0 1 15,0 0 1,0 1 2,0 0 0,-1-4-11,-2 1-1,2 2 0,-3-2-5,4 3 7,0-4 2,0 6-31,-5-7 1,4 4 27,-2-2-139,2-2 130,1 4 1,-3-4-5,0 2-38,0-2 25,-1 3 2,3 0 8,-7 1 0,3 1 1,-1 1 0,-1-4-5,4 3 1,-3-3-71,3 3 41,-5-4 1,6 6-3,-4-5 1,3 1 5,-3-1 1,3-2-11,-4 2 0,4 1 5,-3-1 13,0 4 6,1-5 0,-4 5 44,3-4 0,1 3-76,-1-3 44,0 4 0,-3-5 20,3 5 4,-2-5 0,4 3-8,-2-2 1,0-2 11,3 2-18,-2-2 0,-4 2 1,-1 0 1,4 1 7,0-4 0,0 3-9,-3 0 0,-1 1 35,1-1 0,-3-2-29,-1 2 1,1 1 0,2-1 1,1 2-2,0-2 0,-1-2-1,1 2 1,-3 1-1,-1-1 1,1 1-1,3-1 1,-4-1-6,1 5 1,-2-4 5,2 3 0,1-4-6,-5 1 0,4 1-3,-4-1 1,5 3 1,-2-2 0,0 2 4,0-3 0,1 1-1,3-1 1,-4-2 0,1 2 1,-2-2-1,2-1 0,1 0 85,-5 0-83,5 0 1,-7 0 0,5 0-4,-3 0 1,-1 0 2,1 0 0,-2 3-1,0 0 0,-1 1 3,1-4 1,0 1-3,2 2 1,0-2-3,4 2 1,-5 1-3,1-1 1,3 0 17,1-3 0,-2 1 10,2 2 0,-2-2 3,2 2 0,0-1 31,-3-2 1,3 0 5,-4 0 1,4 0-35,-4 0 92,1 0-100,0 0 1,-2 0 39,1 0 1,-1 0 9,2 0 1,-2-2-13,5-1 0,-5 2-8,2-2 1,0 2 78,0 1-81,3 0-39,-5-4 1,6 3 9,-5-2 1,4 2 16,-4 1 1,4-3-6,-4 0 0,4 0 29,-4 3 19,5-5-47,-7 4 0,7-4-6,-5 2 0,4 2 8,-4-2 1,5-1 17,-1 1 0,-2-3-52,2 2 0,2-2 0,4 3 0,0-4 21,-3 1 0,0 1-4,3-2 0,-1 1-18,4-3 1,-3-1-4,3 1 1,-5 0-227,2 0 240,-2-1 16,-1 1 1,-1 0 7,1-1 1,0 0 10,-1-2 1,0 1 13,-2-1 0,1 1-43,-1 2 184,1 0-183,2-1 0,0-2-9,0 0 1,0-1 2,3 4 0,-1 0-59,4-1 79,0 1-9,-2 0 0,4-1-38,-2 1 1,-1 0-26,1-1 1,0 4-100,3 0 0,0 0 66,0-3 1,0-1-115,0 1 1,0 3 94,0-1 0,0 1-366,0-3 430,0 0 0,1-1-60,2 1 1,-1 1 85,4 2 1,-3-3-189,4 3 98,-1-2 1,3-2 40,1 1 140,-1 4-130,-4-3 1,3 4 35,-2-3 1,3-1 5,0 2 0,0 1 54,1-1 0,-1-1-93,0-2 0,1 3 49,-1 0 0,1 2-15,3-2 0,-3 1 16,2-1 0,2-1-10,-2 4 34,5-5-40,-3 3 1,5-4 118,0 0-114,-1 3-2,1-2 0,-1 3 54,1-4 0,0 2-48,-1 1 1,1 1 4,0-1 1,-1 1 8,1 2-54,-5 1 44,4-6 0,-4 7-15,5-2 1,-1 1-6,-3-1 0,3 2 40,-3-2 1,2 2-1,-2 1 1,5 0-35,-5 0 5,5 0 5,-5 0 1,0-3-97,1-1 98,-1 1-28,0 3 1,-1 0-3,-1 0 0,-3 0-19,2 0 0,-1 0-9,-2 0 1,0 3 41,1 1 1,-1 0-3,0-1 0,0-1 3,1 4-11,-5-4 3,3 6 1,-3-5 4,5 3 1,-2-3 11,-2 3 0,2-4 2,-1 1 0,-2 1-12,1-1 1,0 4 1,4-4 0,-4 1-15,0-1 0,-1-1-1,1 4 0,3-4-15,-3 1 0,-1 2 23,1-2 0,-3 0-37,4-3 0,-4 3 47,3 0 1,-3 1-8,3-1-19,-4-2 17,7 3 0,-8 1 1,3-3-19,-4 4 9,0-4 139,4 6-103,-3-3 0,3 2 25,-4-1-37,0-4-35,0 6 1,1-6-31,2 4 62,-2-4-2,3 7-67,0-8-27,-3 7-24,4-7 112,-5 3 7,0 0-33,0-3 119,0 4-86,0-1 1,-1-3 8,-3 2 17,3-2-584,-3-1 466,4-4-24,0 3-496,0-3 466,0-1-26,0 4-231,0-3 67,4 4 67,-3 0-1132,4 0 945,-5 4 457,0-3 0,-5 4 0,0-5 0</inkml:trace>
  <inkml:trace contextRef="#ctx0" brushRef="#br0">7756 7523 7736,'-5'0'205,"1"0"-108,4 0 1,-1 3 143,-3 0-58,3 0 30,-3-3 597,4 0-814,-4 0 0,3-1 68,-2-2 27,-2 2-48,4-7 9,-3 3 0,4-4 8,0-1 1,0 4-7,0 0 139,0 0-81,4 0 1,-2 1 132,4 2 2,-4 2 0,3-3-7,-2 4 1,-2 0-346,4 0 144,-5 4 1,0-2 53,0 4 1,-5-2 32,-1 2 92,2-4-160,-4 6 1,3-4-93,-5 2 1,4 2-201,0-5 0,1 1-655,-1-1 472,1-2 417,5 3 0,-4-4 0,-1 0 0</inkml:trace>
  <inkml:trace contextRef="#ctx0" brushRef="#br0">15242 10531 10339,'0'9'350,"0"0"1,0 1-369,0-1 1,0 1-1,-1 3 1,-2 2-1,-3 3 1,-3 0-158,0 1 1,0 0 0,-1 0-1,1 2 1,0 1 0,-2-2-1,0 0-396,-1-1 474,-1-1 0,4 1-24,0-1 0,0-3-84,3-3-45,-2-1-163,3-2 136,-1-4 1,2-2 48,4-6 1,0-2-114,0-4 0,-3-1 341,0 1 0,0 0 0,3-1 0,-3 0 0,0-2 0,-4 1 0,0-1 0,-1 2 0,-1 0 0,-1 2 0,1 2 0,0-2 49,-1 1 1,4 2 109,0-1 1,0 4 36,-3-1 0,2 1 258,1-1-161,4 2 0,-3-4 253,2 5-153,2 0 1,-3 1-125,4 3 1,1 1-52,2 4 0,-2 0-159,2 1 0,1-1 76,-1 0 1,1 4-124,-1-1 1,-2 5-1,3-2 0,-3 0-145,-1 0 1,0 1 178,0 2-272,0-3 140,0 2 0,-1-6-32,-3 1 123,3 3 1,-3-5 230,4 2-130,0-5 10,0-3 0,1-4-27,2 0 1,3-4 111,3-3 0,3-4-120,1-1 1,3-4 19,0 4 1,1-4-65,2 4 1,0-4-10,-1 4 0,1-1-64,-1 4 1,1 0 53,0-1 1,-1 2-216,1 2 97,-5-2-94,4 7 0,-8-3-136,3 4 1,-3 0-87,-1 0-39,-3 0 288,-2 4-84,-4 1 147,0 4 1,-8 0-556,-1 1 659,-10-1 0,-1 0 0,-8 1 0</inkml:trace>
  <inkml:trace contextRef="#ctx0" brushRef="#br0">14944 12933 7649,'-3'-6'497,"0"-1"1,-1 5 30,0-1-68,3 2 536,-3 1-800,4 4 0,4-2-23,3 5 0,-2-1-61,1 3 1,0 5-134,4 1 1,-1 4-26,0 2 0,-1 3-120,-1 4 0,0 4 53,-4 2 0,3 4 44,-3 2 1,5 2-110,-2 5 1,-1-2 179,1-1-1137,-4 1 1200,6-2 0,-3 0-9,1 1 0,2-8 61,-2 1 0,-1-2-87,2 3 0,-4-5-11,3-2 0,-3 1-316,3-1 0,-4-2 145,1-1 0,-1-6-11,-2 6 1,0-6 272,0 0 0,0-2-189,0-2 1,0-2 674,0-1 1,-2-4-525,-1-2-171,2 0-233,-3-8 28,4 3 36,-4-4 220,3 0 1,-7-4-88,2-2 0,-3-2-29,0-2 0,0-2 1,-1 0 1,-2-2 66,0 2 1,-4 1 149,4-1 1,-5-2-88,2 2 0,0-1 121,0 0 1,3 3 38,0-3 0,1 0-25,2 1 0,0-2-9,-1 2 0,4 1-2,0-1 1,4-1 1,-1 0 1,-1 1-3,1 2 0,-1 4 273,4 0-56,0 0-14,5 1 0,0 0-51,4 5 0,4 5-118,-1 1 1,1 6-27,0 4 1,-2 1 7,5 2 1,-4 4-36,4 2 1,-2 1 10,2 2 1,-3 0-134,-4 0 0,4 0 56,-1 0 1,2-1 60,-2-2 1,-2-1-18,3-3 0,-3-4 11,0 1 0,-2-5 84,-2-1 1,1-1 69,-4-2 15,5-4 26,-3-1-43,4-4 0,-3-1-17,0-2 0,-2-5 178,2-5 0,0-7-233,3-2 0,1-4 93,-1-2-410,0 0 183,1 0 1,-1 0-66,0 1 1,0 0-196,1 2 1,-4-1 48,0 4 1,-3 4-494,4 2 4,-5 5 199,2-3 1,-9 9-146,-5 2 0,-4 5 639,-8 1 0,-6 9 0,-5-2 0</inkml:trace>
  <inkml:trace contextRef="#ctx0" brushRef="#br0">20977 2868 7991,'0'-6'-1045,"0"-1"229,0 1 1270,0 1-278,0-3 0,0 6 87,0-5-3,0 5-8,0-2 0,-1 4-104,-2 0-66,2 0 0,-3 1 66,4 2 0,0 2-39,0 5 0,0 3-86,0 3 1,0-2 4,0 2 0,-3-1-20,0 4 0,-1 0 45,1-1 1,-3 1-8,-3-1 0,3 2-33,0 2 0,-1-3 9,-2 3 0,0-2-24,0-2 0,-1-2-106,1-1 0,1 0-84,1 0 1,-1 0 117,2-3 0,-2-1-140,-2 1 0,4 2 60,0-2 0,0 0 42,-4-2 1,2-1-28,2 0 0,-1-2 4,4-1 1,-2-4-173,2 1 27,2-2 186,-3-1 0,8-3 39,3 0 0,-3-4 2,-1 0 0,-2-1 5,-1-1 1,0-1 82,0 1 0,-1 3-41,-2 0 1,1-1 21,-5-2 0,4 0 120,-3 0 0,1-1 240,-1 1-236,-3 0 1,4 0 313,-4 3-62,4 2-90,-3 4 69,6 0-172,-2 0 1,4 4 22,0 2 1,1 0-81,2 0 0,0 0-48,3 3 1,0 1 52,3-1 1,0 0-102,-3 0 0,2 1 8,-2-1 1,-2 0-139,-1 1 1,-1 0 67,-2 2 1,0-1-144,0 1 143,0 3 0,0-5-31,0 2-44,0-1 106,0-2-4,0-4 0,4-1 48,2-4 1,2 0 93,1 0 1,1-4-81,-1-2 1,0-2 19,1-1 0,2-1 37,1 1 1,-1-1-72,-3-3 1,1 5 58,-1-5 1,0 8-46,0-4 0,1 2-77,-1-3 1,0 5-215,1 2-527,-1-2 66,0 4-357,-3-3-509,2 4 1545,-7 0 0,3 0 0,-4 0 0</inkml:trace>
  <inkml:trace contextRef="#ctx0" brushRef="#br0">21806 2877 8074,'0'-9'-120,"0"-1"57,0 1 1,-3 0-142,0-1 411,-4 5-216,6-3 115,-8 3 1,8-1 60,-2-1 1,1 5 11,-1-1 0,2 1 208,-2-1-288,-2 2 1,-1-2-15,-3 6 1,0 5-55,0 5 0,-2 3 68,-1 0 0,0 5-130,-3 0 1,2 5 79,-2-1 0,3 1-125,-4-1 1,4 4 70,-4-5 1,5 5-15,-2-4 0,0-2-61,0-1 0,1-3-172,3 0 1,2-3-69,1-1 1,4-4 98,-1 2 1,2-6-288,1-1 260,0 0 0,0 4-172,0-1 31,0-4 389,-4-1 0,3 1 0,-3-4 0,3 2 0,-2-6 0,1 1 0,-5-5 0,5 1 0,-5-3 0,4-1 0,0 1 0,3 0 0,-3 0 0,0-1 0,-2 0 0,2-3 0,1 3-10,-4-2 0,3 1 148,-3 2 1,3 1 488,-4 2-151,5-3 152,-6 8-112,7-3-369,-7 4 1,7 4 28,-2 2 1,2 3-2,1 0 0,0 3-2,0 1 1,0 3-10,0 0 0,3 2-177,0 0 1,3 1 79,-3-1 0,3 1-3,-3 0 0,2-5-18,-2-1 1,-1 0-149,4-1 0,-3 0 91,3-6 0,-3 1-256,4-4 177,-5 5 32,6-7 23,-3 3 0,4-4 33,1 0 0,-4-1-4,0-2 0,0-3 35,4-3 0,2 0 7,1 0 1,0-2-17,-1-1 0,2 1 4,1-1 1,3 2-37,-3 0 1,-1 4-1,-2 0 0,2 1-318,-2-1 1,2 1 109,-2 5 1,-5 0-143,3 0 1,-3 0 361,2 0 0,0 0 0,1 0 0</inkml:trace>
  <inkml:trace contextRef="#ctx0" brushRef="#br0">23128 9981 7940,'5'-1'-391,"-2"-2"1,-2-2 406,-1-4 0,4 2 229,-1 1 0,0 0-100,-3-3 1,3 2 148,0 1 0,0 3 321,-3-3-145,0 4-271,0-2 0,-1 4-55,-2 0 0,-2 1-26,-5 2 1,-2 2 34,0 4 1,-5 5 22,2 1 0,-3 3-130,-1 1 0,-2 2 52,-1 1 1,-3 4-144,3-1 1,-2 2-81,2 1 1,-4-2-96,1-1 1,1 1 112,-1-4 1,5 3-136,-2-4 1,2 1 126,2-3 0,0-2-75,3-1 0,-2 0-35,5-3 0,-1-4 61,4-3 0,3-1-283,0 2 266,4-3 1,-4-4-14,3 0 1,2-1-2,-2-2 0,2-2-1,1-5 1,0 0 24,0-3 0,0 2-5,0-4 0,3-1 166,0-3 1,0 4-57,-3-1 0,0 5 167,0-1 1,0-2-188,0 2 342,-4-1 0,2 5-87,-4 2 1,3 2 225,-3 4 8,4 0-163,-7 0 0,7 0 348,-4 0-393,4 4 0,-5 1 126,4 4 0,-2-2-48,2-1 1,1 3 53,-4 3 0,3 4-137,-3-4 0,4 6 2,-1 1 1,2-1-50,1 4 0,0-1-156,0 0 1,0-1 28,0 2 0,-1-3-170,-3 0 0,0-1-117,-2-3 1,-5 2 126,1-5 1,-2 4-15,0-4 0,0 1 121,-3 0 1,3-4-3,0 1 0,2-2 56,0-5 1,4 1 361,0-1-135,4-2-207,-2 3 1,9-5 108,4-2 0,5-3-66,4-6 1,4 0 12,0-3 0,3 2-32,0-2 0,3-1-6,3-2 0,-2 2-21,2 1 0,1 2-14,-1-2 0,4 3-76,-4 0 1,0 1 114,-3 2 0,-4 3-218,1 0 0,-4 4 101,1-1 0,-7 2-135,-2 1 85,-3 0 52,-1 0 1,-5 0 63,-4 0 0,-9 0 17,-10 0 1,-4 4-151,-8 2 0,-6 5 94,-3 2 1,-4 0-248,0 0 0,-4 0 239,2 3 0,-1-2-7,10-2 1,0-4-111,9 1 0,2-3-561,7 0-292,5-1 1009,5-5 0</inkml:trace>
  <inkml:trace contextRef="#ctx0" brushRef="#br0">20586 10046 7698,'-6'-1'-747,"0"-2"1729,4 2-513,-2-3 0,3 4 65,-2 0-190,1-4-49,-2 3 80,4-3-80,0 4-80,-4 0 1,2 0 167,-4 0-120,4 0-203,-6 0 0,3 4-242,-1 2 154,-2 2-46,3 6-63,0 0 127,-4 5 1,7 2-13,-4 3 1,1 1-80,-1 6 1,-3-2 67,3-1 0,1 0-19,-1 0 1,1 0 2,-2 0 0,-1 0-99,2 0 1,-1-3 125,1-1 8,-3-3-28,4-2-222,0-2 110,-3-6 1,7 2 74,-3-3-132,3-1-55,1-4-94,0-1-882,0-4 952,0-12 51,0 4 1,0-12-194,0 7 76,0-3 207,0 1 1,0 0 37,0-1 111,-4 5 0,-1-3 0,-3 2 0,2 0 0,-3-2 0,3 2 134,-2 1-97,3-2 0,-3 4-16,5-1 639,0 5-175,-1-3 311,3 7-412,-3-3 118,4 4 851,0 0-1099,0 4 1,0 1 80,0 4 62,0 1-250,0-1 0,3 3 148,0 1-186,0 3 38,-3-5 1,1 6-231,2-1 85,-2 1-19,4-2-13,-5 2 45,0-2 0,-1 4 70,-3-1-403,3-3 203,-3 2 0,1-6-28,0 1 81,0-2 47,3-4 0,0-1-56,0-2 221,0-2-162,0 3 285,4-8-125,1-1-29,0-9 1,7 3 20,-3-5-93,3 1 17,1-4 0,-2 1 3,5-1 1,-1-2 70,4 3-242,0-7 154,-1 9 0,0-3-107,-3 3 1,2 5-184,-5-2 0,-2 3-174,-4 1 223,-4 3 83,6 2 0,-7 3-31,2-2 263,-2 2 1,-8 3-169,-2 4 265,-3 5-139,-1-6 0,-2 4 286,-3 1-210,-1-1-31,1 0 1,-4 1-129,0-1 1,-3 0 178,4 0-898,-5 1 500,6-1 0,-3 0-273,5 1 0,2-4-385,1 0 1,4-3 305,2 3 572,0-3 0,4 1 0,-5-4 0</inkml:trace>
  <inkml:trace contextRef="#ctx0" brushRef="#br0">20838 10074 7764,'5'-4'-253,"0"2"1,-3-4 346,1-1 1,1 2 137,-1-2 1,-2 4 95,3-3-88,-3 4 0,-1-3 150,0 2 33,0 2-177,0-4-181,-5 5 0,0 0 33,-4 0 12,0 0 0,-1 5-35,1 1 1,0-1 25,-1 1 0,1 1-13,0 6 0,0-2-60,-1 5 0,1-4-91,0 4 0,0-5 90,3 1 0,-1 2-121,4-2 1,-3 4 6,2-4 1,1 1 56,3-4 1,0 0-78,0 1 0,1-2 49,2-2 0,3 1-9,3-4 1,0 1 21,1-4-500,-1 0 338,4 0 0,2 0-135,3 0-501,1-5 493,0 0 1,-4-4-455,1 0 804,-1-1 0,4 1 0,-1 0 0</inkml:trace>
  <inkml:trace contextRef="#ctx0" brushRef="#br0">21080 10056 7976,'-5'4'1214,"-3"1"-936,5 4 1,-3 1-63,3-1 0,-1 0 0,1 1 0,1 3-331,-5 3 76,5 1 65,-6 2 1,4-1-34,-2 1 1,1-3-126,1-1 0,3-7-731,-2 2 608,2-3-781,1-2 622,0-1 0,1-4-129,2 0 543,-2-4 0,8-5 0,-4-6 0</inkml:trace>
  <inkml:trace contextRef="#ctx0" brushRef="#br0">21024 9860 7764,'-6'-1'-262,"-1"-2"89,1 2 52,-3-3 156,0 4 74,-1 0 0,4 1-275,0 2-300,4-2 86,-2 3 297,4-4 1,4 0 82,2 0 0,6 0 0,3 0 0</inkml:trace>
  <inkml:trace contextRef="#ctx0" brushRef="#br0">21108 9972 7764,'0'14'-131,"4"4"1,-3-5-215,2 3 1,-1 1 355,1-5 1,-2 4 296,2 0 0,-2-3-103,-1 0 1,0 0-79,0 0 1,0 0 122,0 0 1,0-3-114,0 2 0,-1-2 76,-2-4 0,2 2-41,-2-2-269,2-2 69,1 5 1,-3-7 187,0 4-170,0-4-67,3 2 0,0-5 36,0-2 0,0-2-178,0-4 203,0-1-16,4-3 1,-2-2-105,4-3 0,-1-1 113,1 1 1,3-1-4,-3 0 1,2 4 28,2-1 1,0 2-6,2-2 0,-1 3 68,1 3 1,-2 1-59,0 0 0,2 1 23,1 1-20,-1-1-121,-3 7 1,4-6-169,-1 4 0,2-1 110,-2 0 1,-1 3-123,5-2 1,-5 1-367,2-1 298,1 2 358,-3-3 0,2 0 0,0 3 0,2-3 0</inkml:trace>
  <inkml:trace contextRef="#ctx0" brushRef="#br0">21536 9879 7738,'0'5'-182,"0"-1"150,-4-4 0,2 3 182,-4 0-289,4 0 550,-7-3-111,8 0-136,-7 5 1,6-4 137,-4 2 1,3 2-62,-4 1 0,4-1-95,-3 1 1,1 1 150,-1 2-185,-3 0 54,8 1 0,-7-1 22,2 0 0,1 4-130,-2-1 1,2 5 53,-1-2 1,-1 2-8,4-2 0,0 3-98,3-3 0,0 0 88,0 0 1,0 0 25,0 0 1,0 2 43,0-5-347,4 1 151,1-4 1,5-3 3,3 0 1,-2-4 19,5 2 1,-1-3-116,4-1 0,-4-5 35,1-1 0,-1-2-664,4-1 1,0-4 185,-1 1 0,-2-5-6,-1 2 1,-2-3 101,2 0 1,-2-1 468,2 0 0,-4-3 0,3-2 0</inkml:trace>
  <inkml:trace contextRef="#ctx0" brushRef="#br0">21797 9748 7738,'-5'-9'49,"-4"4"150,3 2 1,-2 2 42,-2 1 0,0 4 83,-2 2 0,1 3 21,-1 4 0,-2-2-106,2 5 1,-3 2-28,2 4 0,-2 4 12,2-1 1,0 2-26,0 1 1,4 0-62,0 0 0,0-1-98,6 1 1,-3 0-121,3 0 0,0-1-397,3-2 1,0-2-868,0-5 661,0-3 433,0-2 1,1-4-762,2-3 1010,2-2 0,5-4 0,-1 0 0</inkml:trace>
  <inkml:trace contextRef="#ctx0" brushRef="#br0">21732 10046 7738,'0'10'198,"0"-1"162,0 0 1,0-2-200,0-1 0,1-4 39,2 1 1,-1-2 228,4-1-51,0 0-181,3 0 1,1-1 49,-1-2 1,0 1-93,1-4 1,2-1-1,1-2 1,-1 0 144,-3-1-488,5-3 216,-8 3 0,6-4-151,-5 5 1,0-1 62,-1-3 1,1 3-127,-4-3 0,0 3 23,-3 1 0,0-1 111,0 1 1,-1 4 93,-2 2 0,-2-1 9,-4 1 1,-1 0-28,1 7 0,-3 1 26,-1 4 1,1 5 97,3 1 1,-4 3-58,1 0 0,0 1 199,6-1-25,-2 1-220,7 0 0,-3-4 25,4 1 1,1-4-99,2 4 0,2-4-192,4 4 1,4-5 174,-1 1 1,5-1-51,-2-2 1,3-1-1398,0-1 1492,1 1 0,4-3 0,1 4 0</inkml:trace>
  <inkml:trace contextRef="#ctx0" brushRef="#br0">21806 11527 7705,'0'-9'0,"0"2"343,0 1 662,0 0-614,-4-3 1,2 3 2,-4 3-269,-1 2 1,-3 1 103,-2 0 1,1 4-25,-1 3 0,-3 4-32,0 1 0,0 5 24,0-2 0,2 4-58,-2 3 0,0-1-128,0 3 0,-2 0-153,5 1 0,0 1 96,2-4 0,4 2-283,0-2 0,1-1 32,-2-6 0,3 2-610,4-5 248,0 1-39,0-8 230,0-1 0,3-8-623,1-2 1091,-1-7 0,1-1 0,1-5 0</inkml:trace>
  <inkml:trace contextRef="#ctx0" brushRef="#br0">21517 11601 7705,'-4'-9'-152,"2"4"-39,-4 2 1,3-1 714,-3 0 0,3 1-132,-4 3 1,4 0 303,-3 0-506,4 5 1,-5 0-13,4 4 1,0 0 8,3 1 1,0 0-1,0 2 0,1 2-67,2 1 1,1 3 82,2-3 0,1 3-424,-4 1 135,0-1 87,-3 1 0,4-1-293,-1-3 1,0 2 123,-3-5 1,0 4-29,0-4 0,0 0 44,0-2 48,0-1 71,0-4-38,0 3 187,0-2 0,1-1 29,2-2 1,-1-2 43,4-1 0,0-4 29,4-2 0,-1-3-67,0 0 0,4-3 46,-1-1 1,4 0-7,-4 0 97,5 3-191,-3-4 0,2 5-247,-1 0 0,-2 0 106,2-1 0,-3 2-253,4 2 0,-4-1 131,4 3 0,-5-3 12,2 1 0,-3 2 62,-1 1 1,-2-1-62,-1 0-42,-4 1 133,2 3 0,-5 0-48,-2 0 44,2 0 33,-12 0 1,7 1 151,-6 2 1,1 2-101,2 1 0,0 1 73,0-4 1,-1 3-47,1-2 1,1 0-30,1-1 1,-1-2 9,2 2-6,-2-2 0,-2-1-33,1 0 1,3-3-136,0 0 1,0-1 29,0 0 1,1 3-14,2-2 51,2-2-96,-3 4 6,4-3 70,0 4 0,4-1-73,2-2 0,1 1 52,0-4 0,1 2-125,-2-2 0,1 3 19,0-3 0,1 4 67,-2-1 1,-2 1-147,-1-1 177,2 2-213,-4-4 152,4 5 0,-5 1-83,0 3 272,0-3 0,0 7 0,0-3 0</inkml:trace>
  <inkml:trace contextRef="#ctx0" brushRef="#br0">22337 11825 8972,'9'0'454,"0"0"1,1 0-231,-1 0 0,3-1-55,1-2 1,3 1-143,0-5 0,-3 2 223,0-1-912,1-2 516,-3 3 1,3-5-123,-2 1 0,-1 0 126,1-1 1,-2 1 33,-4 0 1,2-4-38,-2 1 1,-2-1-42,-1 4 1,-1 0 78,-2-1 0,-2 1 71,-1 0 0,-3 1 66,-6 1 1,0 3 187,-3 4 0,-1 0-11,-2 0 0,3 1-98,3 2 1,1 3-75,2 3 1,0 3-17,0 1 0,0 0 16,3 0 1,-1-2-7,4 4 0,0 1-19,3 3 1,0-4-7,0 1 1,4-5-18,2 1 0,3 2-173,4-2 1,-3 1 64,2-4 0,3-1-140,0-1 0,3-3-143,1-4 0,-4-1-581,1-2 985,-1-3 0,8-7 0,1-2 0</inkml:trace>
  <inkml:trace contextRef="#ctx0" brushRef="#br0">22840 11359 8328,'-5'10'517,"4"0"-432,-2 2 1,-1 1 44,1 5 0,-1 0-6,1 7 1,1 1 18,-5 5 1,4 2 8,-3 4 1,3 0-220,-3 0 0,1 3 119,-2-3 1,-1 2-592,2-4 0,2-4 54,1-4 1,2-4-812,1-7 1296,0-3 0,-4-8 0,-2 0 0</inkml:trace>
  <inkml:trace contextRef="#ctx0" brushRef="#br0">22895 11387 7678,'3'-9'-135,"1"0"135,-1 3 459,-3 2 1,-3 8-145,-1 3 1,0 2-117,1 3 0,1 0-93,-4 3 1,4 2-14,-1 4 1,1 2 12,-1 2 1,2 3 33,-3 0 1,0 0-49,1 3 0,0 2 52,3 1 1,-4-1-296,-2 1 1,2-4-112,1 1 1,-2-3-102,2-3 0,0-3-51,3-7 0,0-1-242,0-5 1,1-1 153,2-1 502,-2-3 0,8-4 0,-4 0 0</inkml:trace>
  <inkml:trace contextRef="#ctx0" brushRef="#br0">22951 11732 7678,'-5'9'76,"2"0"1,-1 1 145,1-1 1,0 3-26,3 1 1,0 0 11,0 0 0,0-2-43,0 5 1,1-4-94,2 3 0,-2-3-492,2 0 1,-1-1 262,1-2 1,-1-4-868,4-2 1023,-4-2 0,7-5 0,-4-1 0</inkml:trace>
  <inkml:trace contextRef="#ctx0" brushRef="#br0">23054 11378 7631,'-7'0'14,"1"0"-263,4 0-31,-2 0-31,4 0-217,0 4 224,0-3 304,0 7 0,0-3 0,4 5 0,1-1 0</inkml:trace>
  <inkml:trace contextRef="#ctx0" brushRef="#br0">23175 11676 7631,'0'32'0,"-3"-3"0,0 2 0,-4-2 838,4-1-494,-4 0 1,6-1-38,-2-3 1,-1 2-98,1-4 0,-2 0-79,2-4 0,1 1-118,-4 0 0,3-1 75,-3 1 1,3-4 76,-4 1 1,4-4-123,-3 4 1,3-5-165,-3 2 0,3-4-275,-4-3 153,5 2 0,-3-7-515,2 3 358,2-3 0,-2-3 124,6-5 0,-1 0-22,4-8 0,-3-1 64,4-3 1,-4-3 40,3-3 1,-3-2 63,3-1 0,-1-1 208,2-2 0,1-1-43,-2-2 0,2 0 181,2 6 1,2-4-56,1 7 0,0 0 108,-1 6 0,-1 4-40,1-1 1,-5 8 121,0-1 518,-1 6-478,-1-2 1,0 7-17,-2 1 0,-2 2-125,2 4 1,2 1-142,-2 3 0,0-2-27,-3 5 0,1-5-161,2 2 1,-2 0 32,2-1 1,-2 1 95,-1-4 0,0 0-105,0 1 1,0-4-25,0 0 1,-1-3 62,-2 4 1,1-4-260,-4 3-74,0-4 0,-4 2 4,1-4 0,3 0-742,-1 0 56,1 0 499,-3 0 531,0-4 0,-1 3 0,1-3 0</inkml:trace>
  <inkml:trace contextRef="#ctx0" brushRef="#br0">23510 11620 6975,'-9'0'1400,"-1"0"-1263,1 0-5,0 0 0,-1 0 94,1 0 1,0 1 126,-1 2 0,1 1-177,0 2 1,-2 2 12,-1-5 1,5 4-221,-3-1 0,3 1-85,-2 0 0,3 1-85,0-2 1,3 2 69,0 2 23,2-1 0,2 0 23,2 1 1,3-4-66,3 0 1,1-1 233,3 1 0,1 0-10,5-3 1,-4-2 91,1 2 1,-2-2-125,2-1 0,0 3-3,-3 0 1,-2 1-4,-5-1 0,2-1 10,-5 5 1,1-4 53,-1 3 1,-2-3-25,2 3 1,-5 0 177,-1 4 1,-4-2-25,0-2 1,-4 3 7,-1-3 1,-2 2-224,2 1 0,-2 1-130,-1-1 1,-3-1 81,3-2 0,1 2-141,2-5 0,-2 3-584,2-3 1,3 1-15,3-1-1104,-1-2 1876,2 4 0,1-5 0,4 0 0</inkml:trace>
  <inkml:trace contextRef="#ctx0" brushRef="#br0">23556 11834 7699,'19'-5'67,"0"0"117,-1 2 0,0 1 325,-3-5 1,3 1-134,-2-3 0,-2 0-6,2-1 0,-5 1-246,1 0 1,0-4 38,0 1 1,-5-1-33,3 4 0,-3-3 82,2-1 1,-3 1-102,1 2 1,-5 1 25,1 0 1,1 0-92,-1-1 1,0 4-68,-3 0 1,-4 1-95,-2-2 0,-2 3-98,-2 4 0,0 0 130,-3 0 0,2 4 121,-4 3 1,3 1-46,0 1 0,1 1 121,2-1 0,0 1-20,-1 3 0,1-3 187,0 2 1,4 3-32,2 0 1,-2 0 119,2 0 1,1-2-78,5 2 0,-1 1 17,5 2 1,2-2-471,3 0 1,8-4 157,-1 3 0,5-6-172,1 0 0,3-6-335,3 0 1,3-3 507,7-3 0,-3-6 0,3-6 0</inkml:trace>
  <inkml:trace contextRef="#ctx0" brushRef="#br0">20875 15093 7603,'-5'0'345,"-4"0"0,4 0-328,-4 0 0,3 1 1,0 1-1,-2 2 1,0 1-1,0 3 1,1 0-78,0 1 0,1 0-152,-3 1 188,0-1 0,-1 3-40,1 1 0,-4 3-43,1 0 0,0 2 71,2 0 1,-2 1-17,0-1 1,-2 1 0,2 0 1,0-1 40,-3 1-190,3 0 81,-5-1 1,5 0-127,-3-3 208,3 3 0,-2-5-59,2 3 0,1-3-103,-1-3 1,0-2 198,0-2 0,2 1 0,-3-4 0,3 0 0,-4-7 0,0-1 0</inkml:trace>
  <inkml:trace contextRef="#ctx0" brushRef="#br0">20372 15363 7589,'-4'9'0,"-1"1"0,0-5 0,-4 2 1043,3-4-692,2 4 1,-3-2-1181,4 5 1,0-4 330,3 0 1,0-3 225,0 3 0,0-2 319,0 2 1,0-3 617,0 3-434,0-4 1,0 3-86,0-2 272,0-2-38,0 4-276,0-1 0,1-3-3,2 2 1,2-2-31,4-1 0,2-3 18,1 0 1,-1-3-19,5 2 1,-2-3 19,2 1 0,1-2-30,-1-2 0,2 4 49,0 0 0,1 0-21,-1-4 1,2 4-96,2 0 1,-6 3 38,3-3 1,-4 4-108,1-1 1,1-2 88,-5 2 0,0 0-32,-2 3-77,3 0 0,-2 0 103,1 0-314,-6 0 100,2 0 150,-7 0 0,-8 0 58,-8 0 0,-5 0-15,1 0 0,1 0 13,-1 0 0,1 0 78,-1 0 0,0 3-68,1 0 0,1 1-293,-2-4 1,6 0 94,-6 0 0,0 0 187,-3 0 0,-4 0 0,2 0 0</inkml:trace>
  <inkml:trace contextRef="#ctx0" brushRef="#br0">20326 12942 7641,'-10'0'995,"4"0"-235,0 0-688,4 0 0,-2 1 144,4 2-232,0-2 0,0 4 66,0-1-136,0-3 1255,0 3-1086,0-13 1,0 2-20,0-8 0,0 2-87,0-2 1,0-2 71,0-5 1,4 1-12,2-7 1,2-2-37,2-7 1,-1-1-61,0 1 0,2-1 106,1-3 0,-1-1-272,5-5 1,-4 4 217,4 0 0,-4 5-2,4-2 1,-4 7-84,4-4 1,-5 6 95,1 0 1,-1 6-6,-2 3 0,-3 3 121,1 4 0,-5 1 6,1 5 0,-2 3 100,-1 0 379,0 4-501,0-3 0,-1 7-47,-2 1 0,-3 5-207,-3 4 1,0 5 75,-1-2 1,0 4-107,-2 3 1,1-3 54,-1 3 1,-1-2 72,0-2 0,-2 2-2,2 2 0,-3-6-27,0 3 0,2-3 34,-2 3 0,1-3 40,-4-1 1,-1-3 10,-1 0 1,2-2-20,0 0 1,1-2 7,2-2 1,3 1 60,0-4-80,3 1 1,5-9-27,2-1 0,3-6 35,3-4 1,6-5-104,7-4 0,1-2 119,2-1 0,-1 0-5,1 0 1,-4 4 23,-3 2 0,1 3 8,0 0 0,-1 5 48,-2 1 0,-2 3-51,-2 1 0,2 2 242,-1 1 1,-2 4 2,1-1 0,0 2-16,3 1 0,1 0-128,-1 0 0,5 1-11,1 2 0,2-2-34,-2 2 0,3 1-117,-3 0 1,-1 3 71,-2-1 1,2-1 43,-2 1 0,0 1-84,-2 2 1,-1 1 47,0 3 1,1-3-87,-1 2 1,0 3 68,1 0 1,-1 0 5,0 0 1,4-3-29,-1 0 1,0-1-11,-2-2 1,2 2 16,1-1 0,-1 1 9,-3-5 1,-3-1 31,1 2 1,-4-4-11,3 3 206,-4-4-151,2 2 0,-5-4 117,-2 0 1,-3 1-79,-7 2 0,-2-2-10,-7 2 1,-2-2 84,-4-1 1,-1 0-96,-2 0 1,-5 0 23,-4 0 1,-1 0 7,0 0 0,6 0-233,-2 0 0,2 1-92,-3 3 0,2-2-107,2 4 0,2-1 131,4 1 0,2 2-163,4-1-273,1-3 0,11 1 208,1-2 0,5-2-482,7 2 0,7-2 16,9-1 847,8 0 0,10-4 0,6-1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6257 5121 8497,'0'9'556,"1"0"-639,2-3 1,-1 1 88,4-4 0,1 0 45,2-3 1,0 0-134,0 0 0,2 0 167,1 0 0,2 0 5,1 0 0,4 0-151,-1 0 0,1 0 6,3 0 1,1 0-25,-2 0 0,5-1 24,-1-2 1,2 1 27,1-4 0,1 1-1,2-2 1,-5-1-30,2 2 0,-4 1 76,1-1 0,-2 2-41,-4-2 1,-5 3-68,-1-3 0,-3 4 61,-1-1-48,-4 2 0,3 0-4,-5-2 32,-4 2 0,-8-4-79,-3 5 0,-5 0-135,2 0 0,-3 4 262,0-1 0,-5 4 0,-1-2 0</inkml:trace>
  <inkml:trace contextRef="#ctx0" brushRef="#br0">9171 5158 7807,'-5'0'1725,"1"0"-1419,4 0 1,8 0-128,5 0 1,0 0-191,3 0 0,-4 0-18,3 0 1,2-1-48,5-2 0,-2 2 104,5-2 0,0 2-171,3 1 0,0 0-215,0 0 1,3 0 179,0 0 1,0 0-76,-3 0 0,3 1 53,0 2 1,4-2 227,-1 2 1,3-2-127,0-1 0,0 0 5,0 0 1,-1-1-49,-1-2 1,0 2 11,-4-2 1,0-1-321,-3 1 449,0 0 0,0-6 0,0-1 0</inkml:trace>
  <inkml:trace contextRef="#ctx0" brushRef="#br0">12737 5112 7763,'-5'0'0,"-3"-3"127,2-1-65,-3 1 1,3 3 44,0 0 1,3 0 0,-3 0 42,-2 0-157,0 0 0,4 0 37,4 0 0,5 0 35,8 0 0,1-3-57,5 0 1,3-3-4,3 3 0,6 0-30,3 3 0,3-3-121,0 0 1,1-1-149,2 4 1,-1 0 234,1 0 0,-2 0-193,0 0 1,0 0 38,2 0 0,-1 0 180,1 0 0,-2 0-35,-1 0 1,1 0 6,-1 0 0,-3 0-98,0 0 1,-1 0 158,1 0 0,3-3 0,-5 0 0,0 1 0,-1 1 0,0 1 0</inkml:trace>
  <inkml:trace contextRef="#ctx0" brushRef="#br0">16657 5186 7772,'-10'-3'-123,"-3"0"0,2-3 50,-5 3 1,4-4-32,-3 4 0,2-4 128,-2 1 0,3-2-65,0-2 0,-2 4-3,2 0 1,0 0 102,2-4 1,-2 4 65,-1 0 1,1 3-66,3-3 1,2 3 184,1-4 1,3 5-116,-3-1 0,4 1 88,-1-1-216,2 2 0,2-3 98,2 4 0,5 0 16,5 0 0,7 0-21,2 0 1,5 0 65,4 0 1,5 3-76,4 0 1,3 0-280,0-3 0,1 3 229,5 0 0,-1 0-89,-1-3 0,-5 0-384,-2 0 1,-1 0 212,-2 0 1,-1-1-107,-2-2 1,-1 2 113,-2-2 0,-3 1-78,0-1 1,0 2-178,-3-2 471,-2 2 0,3-2 0,-5 0 0,0 1 0,-1 0 0,-2 2 0</inkml:trace>
  <inkml:trace contextRef="#ctx0" brushRef="#br0">19990 5140 7743,'7'0'1439,"-1"0"0,1 3-1414,5 0 0,3 3 177,4-3 0,-1 1-26,1-1 1,5-2-103,4 2 1,1-3 109,5-3 0,1 1-173,5-4 0,1 0-236,5-3 1,0-1-78,-20 5 0,0 1 0,1 1 0,0 1-16,3 0 0,-1 1 1,0-1-1,-1 0-45,1 0 0,1 0 1,0 1-1,0-1 363,-1 2 0,1 0 0,0 0 0,1 0 0,-1 0 0,0 0 0,1 0 0,0 0 0,-1 0 0,0 0 0,-1 0 0</inkml:trace>
  <inkml:trace contextRef="#ctx0" brushRef="#br0">16071 9618 7693,'-5'5'203,"3"-1"71,-4-4-54,4 5 1,-5-3-130,4 4 1,-4-3 7,4 3 1,-4-3 51,1 3 0,1 1-42,-1 2 0,-1-1-129,-2-2 0,1 3 44,2-3 1,-3 5 19,3 2 0,-2 0-113,-2 0 0,2-2 85,2 4 1,-1 0-88,4 0 1,-5 3-39,2-2 0,1-2-131,-1 2 1,3-4 28,-3 4 0,2-5 121,-2 1 1,3-2 115,-3-4-169,4 2 143,-2-7-45,4 3 42,0-4 0,3-4-41,0-2 0,3-2-7,-3-2 1,3-2 28,-2 0 0,2-2-11,-3 2 1,0 1 124,-3-1 0,0-2-63,0 2 134,0 0-98,0 2 2,0 1 0,-1 4 91,-2 2 21,2 2-14,-3 1-69,-1 0-105,4 0 1,-6 1 93,4 2-92,-4 2 1,3 4 44,-2 1 1,-3-1-135,3 0 0,1 1 24,-1-1 1,0 1 25,0 3 1,-2-3 35,2 2 1,1 2-12,-2-2 0,4 1 120,-3-4 1,3 3-106,-3 1 1,3-1 81,-4-2 1,5-1-65,-1 0 0,-1 0-90,1 1 1,-3-1 17,3 0 1,-1-2-19,1-1 193,1-4-130,-2 2 186,0-4-183,3 0 80,-3 0-55,4-4 0,1 2 35,2-4 1,-1 3 132,4-4-89,1 1 1,2-3-54,0-1 0,-3 4 3,1 0 1,-4 3 25,3-3 1,-3 4 20,3-1 187,-4-3-156,7 5 45,-4-3 1,4 4-142,0 0 0,-2 0-9,-1 0 0,0 1 15,3 2 0,1-2 0,-1 3 0,0-3-11,1-1 1,-1 0 22,0 0 0,1 0-117,-1 0 0,0 0 111,0 0-405,1 0 0,-1 0-92,0 0 1,-2-4-776,-1 1 1236,-4-4 0,6 2 0,-3-4 0</inkml:trace>
  <inkml:trace contextRef="#ctx0" brushRef="#br0">15875 9646 7752,'-9'3'-179,"-1"0"0,1 4 147,0 0 0,-1 0-65,1-1 568,0 2-84,0-2 268,3-1-133,2-1-309,4-4 85,0 0-130,4-4 0,2 2-30,3-5 0,0 4 2,0-3 1,1 1-137,-1-1 0,1-2 71,3 1 0,-2-1-123,5-1 1,-4-1 45,4 1 0,-4-1-26,4-3 1,-5 3 48,1-2 1,2 1-58,-2 2 0,1 1 43,-4 1 0,-3-1-4,0 2 0,-3 2-120,4 1 160,-5-2-176,2 4 153,-4-4-86,0 5 145,0 9-25,0-3 1,0 7-105,0-3 1,0-1 57,0 0 0,0 1-16,0-1 1,0 0 16,0 0-4,0 1-211,-4-1 204,3 0-43,-3 5 1,4-4-202,0 3 228,0-3-242,0-1 1,0 1-724,0-1 983,4 0 0,-3 1 0,3-1 0</inkml:trace>
  <inkml:trace contextRef="#ctx0" brushRef="#br0">19460 9693 7537,'1'-7'603,"2"1"-333,-2 4-153,3-2 240,-4 4 298,0 0 0,-4 4-596,-2 2 0,0 3 58,0 0 1,0 4-28,-3 3 1,-1-2-94,1 2 1,0-1 74,0 4 1,-1 3-207,1-1 0,0 1 47,-1-3 1,1-1-114,0 1 0,0-3 17,3-1 0,-1-4 44,4 2 1,-1-4-77,1-3-167,2 3-59,-4-8 109,5 3-71,0-4 0,0-7 92,0-3 1,0-1 51,0 2 1,0-4 120,0 1 0,0-2 138,0 2 0,-3-2 0,0-1 0,-3-2 49,3 5 1,-3 0-144,3 2 287,-5 1 1,6 1-110,-4 1 1,3 3 501,-3 4-137,4 0-182,-2 0 1,2 3-36,-1 1 1,2 3 43,-2-1 1,2 2-97,1 2 0,0-1-11,0 0 0,0 2-40,0 1 0,0-2 35,0 3 0,-3 1-134,0 2 0,-1-2-15,1 2 0,2-5-65,-2 2 1,1-1 32,-2-3 1,3 3-65,-2-6 0,2-1-121,1 1 160,0-4-72,0 7 108,0-8-10,4 3-23,-3-4 12,4 0 26,-5-4 153,4 3-150,1-8 0,4 4 80,1-4 0,0 3-69,2-1 0,-1 1 66,1-3 0,3 0-19,0-1 0,3-2 21,0-1 1,1 1-74,0 3 0,2-2-91,1-1 1,-1 2-546,-6-3 0,3 3 299,-3 1 0,-1-1-119,-2 1 0,-3 0 448,-2-1 0,1 1 0,-3 0 0</inkml:trace>
  <inkml:trace contextRef="#ctx0" brushRef="#br0">19311 9609 7656,'-10'5'242,"5"-1"190,1-4-132,4 0 142,0 4-1,0-3 427,0 3-593,4-4 0,1 0-107,5 0 0,-1 0 34,0 0 0,2-1 2,1-2 0,-2-1-222,3-2 1,0-2-6,0 1 1,-1 2-34,-3-1 1,4 1 49,-1-1 0,-2-3-127,-4 3 0,0 1 30,3-1 0,-2 3 117,-1-3-248,-4 3 144,6-5 49,-7 7 56,3-7 1,-4 7-87,0-3 74,0 12 0,0-2-7,0 7 0,1-3 27,2-1 0,-2 1-68,3-1 0,1 0 0,1 0 0,-1 1-165,1-1 1,-3 0 60,4 1 0,-2-1-628,1 0 1,1-2 776,-4-1 0,5 0 0,-3 3 0</inkml:trace>
  <inkml:trace contextRef="#ctx0" brushRef="#br0">9497 3901 7941,'-9'0'-150,"0"-1"-146,3-2 525,2 2-203,4-3-29,0 4 57,4 0 1,-2-1-3,5-2 0,0 2 17,5-2 0,0-1-19,3 0 1,0 1-51,0 3 1,6-3 21,-3 0 0,4 0-10,0 3 0,3 3-18,6 0 1,0 3-20,6-2 1,2 3 55,8-1 0,-1-1-270,1 1 0,4-3 253,-25 1 0,0-1 0,3-2 0,0 0-7,1 0 0,-1 1 0,1 0 0,-2 0 13,-1 0 0,-1-1 0,1 1 0,1-1 5,25-1 1,-25 0 0,2 0-7,-1 0 1,1 0 0,0 0 0,0 0 10,-1 0 1,1 0-1,-2 0 1,0 0 0,2 0 1,-1 0-1,2 0 1,-1 0-253,1 0 1,0 0 0,1 0 0,1 0 237,-1 0 1,1 0 0,-1 0 0,0 0-39,-1 0 1,0 0-1,3 0 1,0 0 33,0 0 0,1 0 1,-1 0-1,1 0-19,1 0 1,-1 0 0,-1 0-1,1 0 13,0 0 1,1 0 0,-1 2 0,0-1-3,1 1 1,0-1-1,0 1 1,1-1 10,-1 0 1,0-2 0,0 1 0,1 0 6,0 0 0,0 0 0,2 0 1,0 0-265,0 0 1,0 0 0,1 0-1,1 0 257,0 0 0,-1 0 1,0 0-1,0 0 16,0 0 1,0 0 0,1 0 0,-1 0-12,2 0 1,0 0 0,0 0-1,0 0 13,0 1 0,-1-2 0,0 1 0,0-1-14,1 0 1,0-1 0,-1 2 0,0-1-3,2 0 0,1-1 0,-3 1 0,-1 0 24,1 0 0,-1-1 0,-1 2 1,0-1-3,1-1 0,0 1 0,-1 0 1,0 1-23,1 0 1,1 0-1,-2 0 1,1 0 8,1 0 1,-1 0-1,-1 0 1,1 0-24,-3 0 1,0 0 0,1 0 0,0 0-8,0 0 0,1 0 0,0 0 0,0 0-4,-1 0 0,1 0 0,2 0 0,0 0 10,-2 0 1,0 0 0,1 0-1,1 0-3,1 0 1,0 0 0,-1 0 0,0-1-22,-2-1 1,0 1 0,1 0 0,0 0 23,-2-2 1,-1-1 0,1 3 0,0-1-14,0-1 1,-1 0 0,-1 2 0,-1-1-156,1-1 0,0 0 0,-1 1 1,0 1 162,1-2 1,-1 0 0,0 1 0,-1 0 4,-3-1 1,0 0 0,0 2-1,1 0 0,-3 0 1,1-1 0,-2 1 0,0 1-9,24 0 0,-4 0-23,-2 0 1,0-3-38,-6 0 0,-2 0-133,-4 3 1,-3 0 333,3 0 0,-7-1-255,1-2 1,-7 2 498,1-3 1,-6 3-538,-4 1 0,-5 0 20,0 0 0,-12-4 137,-3-1 0</inkml:trace>
  <inkml:trace contextRef="#ctx0" brushRef="#br0">5084 2030 8165,'9'-4'-335,"0"-2"-41,1-3 0,-1 4 653,0 2 0,2 2 4,1 1 1,-2 1-293,3 2 1,1 2 117,2 4 0,1-2-86,2-1 1,3 0 74,-1 3 1,6 1-8,1-1 1,4 0-62,6 1 1,2-1-7,0 0 0,9-3-353,1 1 0,-23-4 1,0 0 362,3 1 1,-1 1 0,1 0-1,0-1-81,1 1 1,0 0-1,3-1 1,1 0 63,-1-1 0,0 0 0,4 0 0,1-1-299,1 0 1,0 0 0,2-2 0,-1 1 299,1 0 0,0 1 1,2-2-1,0 1-341,1-1 1,0 0-1,1 0 1,0 0 340,0 0 0,1 0 0,-2 0 0,-1 1 6,-1 0 0,1 1 0,0-2 0,0 1-32,-1 0 1,1 1-1,0-1 1,0-1 21,-1 0 1,0 0 0,0 0 0,0 0-47,2 0 0,0 0 1,0 0-1,0 0 43,2 0 0,-1 0 0,1 0 0,1 0 12,0 0 1,0 0 0,-1-2-1,1 0-7,2-1 0,-1 0 0,1 0 0,1 1-4,-16-1 1,0 1 0,0 0 0,18 1-1,0-1-205,-16 0 1,0 0 0,0 0-1,0 0 1,-1 1 0,0-1 222,3 0 0,1 0 0,-1 0 0,-3-1 1,-2 1-1,2-1 10,1 2 0,0 0 0,0 0 0,15-2 0,-1 0-16,0 1 1,0 1 0,-1-1 0,0 1 55,0 1 0,0 0 0,-2 0 0,0 0-48,3 0 1,0 0 0,-4 0 0,0 0-9,-1 0 0,1 0 1,-5 0-1,-1 1-104,2 0 0,-2 1 0,-2 0 0,0 1 68,0 2 1,-1-1-1,-2 0 1,0-1 64,-2 0 0,0 0 1,-1-1-1,0 1-120,0 0 1,-1 0-1,1 0 1,-1-1-17,-1 0 0,0 0 1,-3-2-1,1 1 31,-3 0 1,0 1-1,21-1 99,3-1 1,-12 0-311,2 0 1,-8 0 1021,-1 0-757,-6 0 0,0 0 0,0 0 0,4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3156 6834 6549,'-9'0'-272,"0"0"0,3 3 392,-1 0 459,1 0-447,-3-3-57,0 0 1,2 0 24,1 0-32,0 0 53,-3 0 207,-1 0-265,5 0 1,0 0 107,2 0 0,1 0 11,-4 0-67,3 0 0,-1-1 10,4-2-162,-4 2 137,3-3-72,-3 4 0,5 0 65,2 0 0,-1 0-19,4 0 1,1 1 128,2 2-157,0-2 5,5 3 1,-3-4 130,5 0 0,-1 0-133,4 0 0,-3 0 21,3 0 0,-3 2 69,6 1-46,2-2-28,0 3 0,4-3-9,0 2 0,1-2-15,2 2 1,-1-2-133,4-1 1,-3 3 82,3 0 1,-1 0-41,1-3 1,7 0 113,-1 0 0,1 0-34,3 0 1,-4 0-41,4 0 0,-4 4-3,3-1 1,1 1 40,2-1 1,2-2 6,2 2 0,-3-2-362,3-1 0,1 1 374,-2 2 0,-1-2-7,-2 2 1,0-2 29,7-1 1,-2 0 45,2 0 1,-24 0 0,0 0-91,-1 0 0,0 0 24,1 1 0,0-2-28,1-1 1,0 0 0,-2 2 0,1-1-7,0 0 1,1-1 0,-2 1 0,1 0-44,-1-1 0,-1 1 1,2 0-1,-1 1-28,2-2 1,-1 1 0,1-1 0,0 0 48,1 0 1,0 1-1,1-3 1,1 1 67,-2 2 0,0-1 1,0-1-1,1 0-881,-1 1 0,0 1 811,1-1 0,0 1 13,-1 1 1,-1 0 0,1 0 0,-1 0 7,0 0 1,-1 0 0,1 0-1,1 0-163,0 0 1,0 0 0,1 0 0,0 0 181,1 0 1,-1 0 0,0 0 0,-1 0 0,0 0 0,0 0 0,-1 0 0,1 0 9,0 0 0,0 0 0,-1 0 1,0 0-21,-2 0 1,0 0 0,1 0 0,1 0-56,-1 0 0,0 0 0,1-2 0,-2 1 44,-1-1 0,-1 1 0,1-1 0,0 0 38,23 2 1,-24-1-1,0-1-36,24-1 0,-4-1-5,-6 1 1,-3 2 73,-3-2 0,-2 2-446,-4 1 1,-4-3-911,-2 0 609,-7 0 1815,-1 3-1152,-5 0 0,-4-5 0,-1 0 0</inkml:trace>
  <inkml:trace contextRef="#ctx0" brushRef="#br0">6061 7076 7996,'6'-4'-52,"-2"-1"223,-4 0 568,0 1-128,0 4-27,0-5-55,0 4 340,0-3-494,-4 4-191,3 0 0,-4 1-16,5 2 0,-3 3-123,0 3 0,0 1-240,3 3 229,-4-3-97,3 8 1,-4-4 46,2 5 0,2 3-39,-3 3 0,0 0-157,1 3 0,-4 3 35,1 9-1466,-3 3 1497,0 3 1,2 1-117,-2 0 1,4 2-152,-4 1 1,2 0 236,-2-4 0,0-1-87,3 1 0,2-9 150,4 4 1,0-6 13,0-1 0,-1-3 22,-2-6 1,2 1-69,-2-5 1,1 1 593,-1-3 1,0-1-492,-3 1 561,0-4-596,-3-2 1,3-4 308,-1 1-330,1-1 16,-3-4 0,0 2-131,-1-4 41,1 1-113,0-4 204,-1 0 1,1-5-82,0-1 27,-1-2 40,1-1 0,0-2 48,-1-1 1,1 0-3,0-3 1,-1 3-42,1-4 0,0 2 43,0-2 0,-1-2 15,1 3 0,3 0-11,0 0 1,0 4 160,0-2-103,-2 3 0,6 2 318,-4 1-132,4-1 422,-3 7-239,5-3-57,0 4 0,5 7 64,1 2 0,-1 6-83,1-3 0,0 5 30,4-2 0,-1 4-29,0 3 233,1-3-376,-1 4 0,0-3-76,0 2 0,-2-3 143,-1 3 0,-1-2-200,1-2 1,-1 1 137,-1-1-433,-3 1 218,3-4 0,-1 1 43,0-4 0,1 2-250,-1-2 178,-2-1-55,7 2 0,-6-7 43,1 1 74,-2-5 1,-1 1 1,0-6 11,0-3 1,0-6-15,0 0 1,0-5-5,0 2 0,0-4 11,0-3 1,4 3 233,2-3 0,3 2 319,4 2 0,-2 0-376,5 2 1,-4 0-92,4 3 1,-2 1-131,2 3 0,0-4-90,-3 1 1,0 3-191,-1 2 1,-4 2 85,1-1-191,-6-2 33,5 7-71,-7-3-247,3-1-108,-4 4-781,0-3 1199,0 0 0,-1 3 409,-2-2 0,-2 2 0,-4 1 0</inkml:trace>
  <inkml:trace contextRef="#ctx0" brushRef="#br0">6620 7560 8296,'-6'10'494,"0"-1"0,-1 4-172,-2 3 1,1 3-104,2 2 1,-3 2-128,3 2 0,1 5 73,-1-2 0,4 5-77,-1-2 1,-2 4 290,2-1-916,0-2 380,3 0 1,0-5-351,0-2 1,1-2 263,2-4 1,-1-5-45,5-2 0,-4-2-170,3-4 184,0-2 0,0-4 18,1 0 0,-5-7-121,1-2 0,1-8 184,-1-2 0,0-3 192,-3-6 0,3-1 0,0-2 0,0-2 0,-3-5 0,0 4 0,0 0 0,0 4-30,0-1 1,0 6 29,0 3 0,-3 3 107,0 0 0,0 5 204,3 1 1,0 3-8,0 1 1,0 2 525,0 1-57,0 4-393,4-6 91,-3 7-67,8-3 0,-4 1-81,4 0 1,1-1-92,3 4 0,-2-3-22,5 0 1,-1 0 26,4 3 1,-1 0-69,1 0 1,3 0-1,0 0 1,-2 3-260,-4 0 0,0 5 102,-3-2 0,-1 2-90,-3 1 0,-2 1-25,-1-1 0,-4 0-39,1 1 0,-2-1 14,-1 0 39,0-4 75,0 4 0,-3-4 12,0 4 1,-4-3 36,0 1 0,-2-4-232,-3 3 1,1-4 199,-6 6 1,1-7-185,-6 2-1,-1-2 9,-1 4 1,-2-3-216,4 4 1,-4 0 36,2 3 0,1 1-189,1-1 1,3 0 32,4 1-263,-3-1 434,12-4 1,-5 3 335,8-1 0,0-3 0,3 0 0</inkml:trace>
  <inkml:trace contextRef="#ctx0" brushRef="#br0">7225 7654 7881,'6'0'0,"1"0"0,-4 0-366,3 0 451,-4 0 13,2-5 1,-4 3 308,0-4 8,0 4-155,0-2 0,-1 1-20,-2 0 1,-2 0 17,-4 3 0,-4 1 33,1 2 0,-5 2 283,2 4-360,-3 1-53,-5-1 1,4 4 53,-3 3 1,1-1 106,-1 4-333,3-3 59,-4 7 0,1-3 328,1 2-996,3-3 756,0 8 0,8-4-112,-2 2 0,2-1-201,4-3 0,2-1-81,4 2 0,1-4 93,2-2 1,3 0-66,7-3 0,2-1 15,7-2 0,-1-1 393,4 0 0,-1-4-261,4-2 1,0-2-3,0-1 0,2-3-206,-2 0 0,2-5-299,-5-1 0,2-1-949,1-2 1539,0-3 0,0-3 0,0-6 0</inkml:trace>
  <inkml:trace contextRef="#ctx0" brushRef="#br0">7737 7607 7915,'0'9'871,"-3"1"-314,0-1 1,-3 0 40,3 1 0,-4 2-144,0 0 0,-4 5 61,-1-2 0,-5 4-228,1 3 1,-1-2-71,-2 5 0,1 1-50,-1 5 1,0-2-129,1 2 0,-1-2-528,1-1 0,0-4-36,2-2 1,0-4-411,3-2 1,4-3 399,3-3 0,3-2-905,-3-2 1257,4-2 1,6-16 0,6-4 0</inkml:trace>
  <inkml:trace contextRef="#ctx0" brushRef="#br0">7672 7542 7903,'12'-18'0,"-3"3"431,-6 1-201,5 9 1,-7 2 213,2 6 1,-3 5 40,-3 5 1,2 4-6,-2 2 0,2 0-148,1 2 1,0 5 101,0-1 1,1 5-162,2-2 1,-1 3 113,4 3 0,1 2-7,2-2-1325,0 3 1000,1-4 0,2-1-601,0-4 0,1-3 192,-4-1-281,0-3 414,1 2 1,-1-8-186,0 1 1,1-5-314,-1 2 0,-3-3 15,0-1-453,1-3 1111,2-2-1050,-4-4 1119,3 0 0,-7-4 0,4-2 0</inkml:trace>
  <inkml:trace contextRef="#ctx0" brushRef="#br0">7505 7905 7883,'-5'5'328,"4"3"177,-3-2 0,11-1-45,3-2 219,5-2-344,4-1 1,8-1-50,4-2 1,7-1-204,-1-3 1,7-1-496,-1 2 0,6-2 412,1-2 0,-5 1 0,-4 0 0</inkml:trace>
  <inkml:trace contextRef="#ctx0" brushRef="#br0">4553 13920 7625,'-6'-6'-769,"0"-1"1,2 1 1174,-2-3 1,3 3-51,-3-1 1,3 2-605,-3-1 0,3-1-47,-4 4 166,1-5 1,-3 4 161,0-2 0,-1-1-2,1 4 1,0-3 127,-1 2 1,4 0-83,0 1 0,0 2-27,-4-2 0,4-1 119,0 1-10,0-4 0,-3 4-10,3-3 1,1 4 109,2-1 1,2 1 90,-2-1-118,-2 2 1,3-3-1,-5 4 0,4 0 79,-3 0-93,4 0-95,-6 4 1,7-2-141,-2 4 220,2-4-209,1 7 0,4-8 47,2 2 1,-1-2-1,1-1 1,0 0 0,4 0 1,2 0 19,1 0 0,-1 0 3,-3 0 0,1 0 0,-1 0 1,0 0 36,1 0 0,-1 0-14,0 0 1,2 0-5,1 0 1,-2 3-8,3 0 1,0 1 3,0-1 1,2-1 25,-2 4 1,3-4 7,0 2 0,-2 0 44,2-1 1,-1 1-26,4-1 0,-1-2 83,1 2 0,0-2-83,-1-1 1,1 0-5,-1 0 1,1 0-50,0 0 0,-1 0-99,1 0 0,0 0-61,-1 0 1,1 0 100,-1 0 0,1 0-38,0 0 0,-1 0 109,1 0 1,0 0 3,-1 0 0,4 0 6,0 0 0,3 0 127,0 0 0,1 0-108,-1 0 0,2 0 114,-2 0 1,-1 0-241,0 0 0,-2 0 85,3 0 1,-3 0-101,2 0 1,0 0 63,1 0 1,1 0-6,-4 0 0,4 0 15,-2 0 0,3 0-14,1 0 0,0 0 97,0 0 1,3 1 180,0 2 1,0-2-347,-3 3 0,3-3 24,0-1 1,0 0-191,-3 0 1,3 0 42,0 0 0,-3 0 131,-3 0 0,-4 0-133,0 0 0,-1 0-171,-1 0 1,-5 3-339,-1 0 0,-4 4-1490,-3-1 2151,-2 7 0,-12 1 0,-2 5 0</inkml:trace>
  <inkml:trace contextRef="#ctx0" brushRef="#br0">3389 13873 7554,'5'-4'857,"4"3"-683,-8-3 1,7 3 333,-2-2-340,-2 2 14,5-3 0,-4 0 182,4 1 0,1 0-84,3 3 27,-3-4-167,4 3 0,-1-3 161,3 4-114,-3 0-47,5 0 0,-4 0-73,5 0 1,-1 0 70,1 0 0,3 0-58,-1 0 1,4 0 73,-3 0 0,3-1-18,-4-2 1,4 2 3,-3-2 1,1-1 7,-1 0 1,-6 0-128,3 1 0,-3 1 75,3-4 1,-4 4-126,1-1-60,-5 2 2,3 1-299,-5 0-412,0 0 19,1 0 1,-5 1 304,-2 2-594,-2-2 1068,-1 7 0,0-3 0,0 5 0</inkml:trace>
  <inkml:trace contextRef="#ctx0" brushRef="#br0">4609 14674 7628,'0'5'2354,"0"-1"-2739,0-12 0,1 2 98,2-7 0,2 2 51,4-1 1,-2 1 53,-1-1 1,-1 1-53,1 2 0,-1 0 245,-1-1 380,-3 1-6,3 0 326,-4 0-227,0 3-41,-4 2-301,3 4 52,-4 0 18,1 0-146,3 0 374,-3 0-196,4-4-84,0 3-39,0-3-66,4 4 0,-2 0 23,5 0 0,-4 0-5,3 0 0,0 0 5,3 0 0,1 0-20,-1 0 1,-2-3 120,3 0 0,-3-1-24,5 0 0,-1 3 52,-2-2 1,3 1-120,1-1 0,2 2 4,-2-2 1,3 2-20,0 1 1,1 0 3,2 0 1,0 0-143,-1 0 0,2 0 81,2 0 1,-3 0 88,3 0 0,-1 0-24,0 0 0,0 0 5,4 0 0,-4 0-54,0 0 1,2 0 0,-1 0 1,0 0 49,0 0 1,-2 1 22,2 2 0,-3-2-105,0 2 0,3 2 65,-1 2 1,1-2-106,-3 1 1,-4 0 138,1 4 1,-1-4 6,4 0 1,-1-3-56,1 3 0,0-4 1,-1 1 0,1 2 58,0-2 1,0 0 102,3-3 1,-2 0-33,1 0 1,0 0-46,1 0 0,-3 0-39,3 0 1,1 0 14,-1 0 0,2 0-69,-2 0 1,1 0 38,-1 0 1,-3-3-100,3 0 0,1-1 93,-1 4 1,-1 0-11,-2 0 0,-1 0-96,1 0 1,0 0 87,-1 0 1,2 0-118,2 0 1,-3 0 107,3 0 1,-2 0 9,-2 0 0,4 0-41,0 0 1,4 0-2,-1 0 1,-2 0 50,2 0 1,-1-1 124,1-2 0,2 2-236,-2-2 0,1 2 108,2 1 1,-3 0-79,0 0 1,0 0-32,3 0 0,0 0-135,0 0 1,-1 0 136,-3 0 1,2 0 28,-4 0 0,4 0-73,-1 0 0,2 0-52,0 0 1,1 0 192,0 0 1,0 0-95,0 0 1,-3 0-231,0 0 1,-3 0-32,2 0 1,-4-1-60,-1-2 0,-5 2 2,-5-2-2142,-3 2 2498,-2 1 0,-8-4 0,-2-1 0</inkml:trace>
  <inkml:trace contextRef="#ctx0" brushRef="#br0">18668 6303 7807,'-6'0'-245,"0"0"-366,4 0 701,-2 0 317,4 0-391,0-4 1,1 3-6,2-2 1,-1 1 71,4-1 0,-3 2-3,3-2 1,1 1-11,2-1 1,-3 2 4,0-2 1,1 2-32,2 1 0,0 0 17,0 0 0,2 1-130,1 2 0,-1 2 61,1 4 1,2-3-10,2 1 0,-2-2 75,2 1 0,3 2-6,2-2 0,5-1 2,-1-2 0,2 1 10,1-1 0,4 0 105,2-3 1,2 1-108,1 2 0,1-2 15,-1 2 0,4-2-253,3-1 1,-2 3 223,2 1 1,-2-1 21,2-3 1,4 3-13,-1 0 0,2 0-9,1-3 0,-1 1-15,-23 1 1,0-1 0,24 0-244,-24 1 1,1-1 0,22 0 264,4-1 1,-3 3-17,-24-1 0,1-1 0,22 3 49,4-4 0,-3 1-25,-24 0 1,1 1-1,22-1-25,-22 0 1,-1 1-1,23 0 18,0 1 0,2-2-14,-1 2 0,-1 1-3,-2-1 0,-1 2-86,1-2 0,-4-2-36,1 2 1,-5-2 4,1-1 1,-1 3 62,-2 0 0,0 0-5,0-3 0,-2 0 11,-1 0 1,0 3-3,3 0 0,-3 0-21,0-3 1,-4 4 1,1-1 0,-2 0-21,-1-3 0,-4 0 239,-2 0 1,-1 0-352,0 0 0,-4 0 561,1 0-885,-5 0 71,0 0-563,-3 0 978,-13 0 0,-8-4 0,-13-2 0</inkml:trace>
  <inkml:trace contextRef="#ctx0" brushRef="#br0">17719 6983 7720,'0'-5'433,"1"0"-664,2 2 207,-2 2 1,4-3 0,-2 4 245,-2 0 98,3 0-216,0 0 0,1 0 70,5 0-103,-1 0 1,4 0 23,-1 0 1,0 0-118,-2 0 0,3 0 75,3 0 0,-2 1-58,2 2 0,-1-2 79,4 2 1,2 1-7,1-1 0,4 1 2,-1-1 0,2-2 3,1 2 1,1 2 0,2-2 0,-1 0 10,4-3 0,0 1-35,3 2 1,2-2 29,1 2 0,-2-2-68,3-1 0,1 0-109,1 0 0,-4 0 65,-2 0 0,1-1 102,3-2 0,2 2-4,-3-2 0,2 2-6,-2 1 0,-2 0 5,3 0 0,1 0-13,2 0 1,-3 0 0,-1 0 1,1 0 37,-4 0 0,5 0-48,-4 0 1,1 0 0,-2 0 1,0 0-16,1 0 0,-4 3-13,0 0 1,-3 0-38,3-3 1,-3 0-65,3 0 0,-3 0 28,3 0 0,-3 0 71,4 0 0,-4 0 34,3 0 1,-3 0 13,3 0 1,-4 0 13,1 0 0,-1 1-47,1 2 1,1-2 8,2 2 1,-1-2 33,-2-1 1,-2 3-5,2 1 0,1-1-38,-1-3 1,0 0 24,-3 0 1,1 0-85,2 0 0,-2 0 59,2 0 1,-2 0 0,-1 0 1,0 0 14,0 0 1,-1 0 1,-2 0 0,2 3-2,-2 0 1,-2 0 157,2-3 1,-4 0-241,1 0 0,-3 3 129,0 0 0,0 0-7,-1-3 0,1 0-31,-1 0 1,0 0 5,-2 0 1,1 1-24,-1 2 0,1-2 1,2 3 0,3-3-5,-1-1 1,1 1-3,-3 2 1,2-2-59,1 2 1,3-2 68,-3-1 0,0 0-31,0 0 1,-2 0 7,2 0 1,0 0 0,0 0 1,0 0 34,-4 0 1,1 0 4,0 0 1,0 0-15,3 0 1,-1 0 2,4 0 0,-1 0-59,4 0 1,-1 0 48,-2 0 1,2 0-57,-2 0 1,-1-1 30,0-2 0,0 2-6,1-2 0,-1 2 5,-3 1 1,-1 0-15,2 0 1,-2 0 4,-2 0 1,1-3 13,-1-1 0,2 1-30,2 3 1,-3 0 23,3 0 1,-2 0 16,-2 0 0,1 0-23,0 0 1,-1 0-1,1 0 0,0 0 18,-1 0 1,-2 0 3,-1 0 1,1 0-10,2 0 0,0 0 3,-3 0 0,3 0-36,-2 0 1,-2 0 29,2 0 1,-1 0-4,4 0 1,-1 0-17,1 0 1,-4 0-3,1 0 0,-2 0 1,2 0 1,1 0-6,-5 0 1,1 0-2,0 0 1,-3 0-2,3 0 1,-3 0 53,-1 0-43,1 0 1,-1 1 10,0 2 1,0-2 18,1 3 0,-4-3 5,0-1 1,0 0-34,4 0 0,-1 0 11,0 0-29,1 0 1,-1 0-4,0 0 1,-3 0-13,1 0 0,-4 0-51,3 0-52,-4 0 28,6 0-18,-7 0 59,4 0-19,-1 0-1028,-3 0 1112,3 0 0,-4 0 0</inkml:trace>
  <inkml:trace contextRef="#ctx0" brushRef="#br0">19292 9227 7100,'-9'0'-482,"3"0"732,-1 0 97,1 0-98,1 0 313,-3 0-490,3 0 1,-2 0-206,1 0 211,4 0 0,-3-1-135,2-2 250,2 2 0,-4-3-2,1 4 143,3 0-287,-7 0 1,4 1 14,-2 2 0,-1 2-1,3 4 0,-2 4 6,3-1 1,-3 4 6,3-4 1,0 5-34,3-2 1,-3 3 8,0 0 0,-1 2 20,4 2 1,0-2-26,0 5 1,-1-3-41,-2 3 1,2-1 7,-2 0 0,2 2 5,1-4 1,0 0-12,0-4 1,1 1 22,2 0 0,-1-4-13,5 1 1,-1-2 117,3 2 1,0-2-98,1-1 1,0-4 67,2 0 1,3 1 12,4-4 1,-1-2 23,1-1 1,0-2-130,3-1 0,-2 0 1,2 0 0,-2-1-7,2-2 0,-2-2-22,1-5 1,-1-2 23,-1 0 1,2-5 26,1 1 1,0-1-121,-4-2 0,1 1 27,0-1 0,-1 0-11,1 1 0,0-2 58,-1-2 1,-2 2-5,-1-5 1,-3 1-9,0-1 1,-2-2-5,0 3 1,-5 0-16,-2-1 1,-2 4 20,-1 0 0,-1-2 37,-2 1 0,-7 0 19,-5 4 0,-1 2 8,-2 1 1,0 2-7,-7-2 0,4 3 9,-4 0 0,0 2-69,-3 0 1,2 4 1,-2 0 0,6 1-31,-6-2 1,3 3 58,0 4 1,-1 0-109,4 0 1,1 0-35,2 0 1,1 4-203,3 3 0,1 1 10,5 1 1,3 1-249,0-1 1,4 0 145,-1 0 1,9 1 426,3-1 0,7 5 0,-2 0 0</inkml:trace>
  <inkml:trace contextRef="#ctx0" brushRef="#br0">18910 9609 8018,'-6'0'-52,"0"0"195,0 0 1,-4 3-9,1 0 0,0 0 158,-1-3-65,1 0 1,0 3-112,0 0 1,-1 4 17,1-4 0,1 1 43,1-1 1,-1-2-18,2 2 0,1 2-34,-1 1 0,4 0-165,-2 0 0,3 0 78,1 3 1,0 2-48,0 1 1,1-1 77,3 5 1,1-4-212,4 4 55,0-1 14,1 0 1,2 1-14,0-3 0,4-1 143,-4-2 1,7-1-3,-3 0 1,6-4-33,-3-2 1,2-1 14,-3-2 0,4 0-119,0 0 0,2-5 114,-2-1 0,-1-2-130,-6-1 0,2-4 86,-5 1 0,1-1-32,-4 4 67,0 0 0,-2-1 21,-1 1 29,-4 0 1,2-1-71,-4 1 1,0 0 50,0 0 0,-4 2-24,-2 1 1,-3 0-119,0-3 0,0-1 15,-1 1 1,-3 1-75,-2 1 1,0-1 73,0 2 0,0 2-27,0 1 0,-3 1-210,2-1 1,2 2 60,-2-3 0,5 4-79,-1 4 0,-2 0 40,2 2 0,0 2-69,6-2 1,-1 3 7,4 0 0,-3 1 346,3 3 0,-1-3 0,4 4 0</inkml:trace>
  <inkml:trace contextRef="#ctx0" brushRef="#br0">18715 10102 8005,'-15'-1'-193,"3"-2"0,5 1 277,0-4 1,4 4 471,-3-1-178,4-2-159,-6 3-77,7-2 12,-3 4 0,4 4-4,0 3 1,1 4 14,2 1 0,-1 5 96,4-1 0,0 1-179,4 2 1,-1-1-18,0 1 1,2 3 8,1-1 0,-1 1-169,5-3 1,-1-5 23,4-1 0,-3-1 38,-1-3 1,1 3 20,2-6 0,1-1-8,-1 1 1,-2-4-45,-1 2 0,0-3 70,0-1 0,2-5-7,-5-1 0,5-3 145,-2-3 1,0-3-87,0-4 0,-2 1-16,2-1 0,-3-3-17,0 1 0,-2-4 1,-4 3 0,1-3 14,-4 4 0,0-4-19,-3 3 1,-1 0-26,-2 4 1,-3-4-12,-7 0 1,2 1-25,-4 2 0,-1 1 47,-3 3 1,4-2 27,-1 5 1,1 3-43,-4 2 1,1 5 0,-1-1 0,0 2-56,1 1 0,-2 5-147,-2 5 0,3 0 90,-3 5 1,-1 5-187,1 5 1,4-1-183,2 1 1,2-1 180,-2 4 0,4-1-156,6-2 1,-2 1 460,5-4 0,0 4 0,3-3 0</inkml:trace>
  <inkml:trace contextRef="#ctx0" brushRef="#br0">16871 13491 7640,'10'0'382,"-1"0"0,-2-1-390,2-2 0,-1 2-195,4-2 0,2-1 329,-2 1 1,3-3-96,-2 3 0,2-2-16,-2 2 0,2 2 125,-2-2 1,0 2 219,0 1 0,-2-3-112,5 0 1,-4 0 65,3 3 1,-2 0-210,2 0 0,1 3 50,3 0 1,-4 3-124,1-3 0,2 5 119,4-2 1,0-2-306,-4-1 1,4 1-53,0-1 0,3 0-90,-4-3 0,4 1 20,-3 3 0,0-3-152,-4 2 0,0-2-219,-3-1 0,2 0-84,-5 0 731,-3 0 0,-1-9 0,-3-1 0</inkml:trace>
  <inkml:trace contextRef="#ctx0" brushRef="#br0">17374 13315 8229,'5'0'1195,"3"-5"0,-5 4-1261,3-2 256,-4 2-43,2 1 29,0 0 1,-3 1 123,2 2 0,-2 3 26,-1 3 1,1 3-153,2 1 0,-1 3-234,5 0 0,-1-2 181,3 2 0,-1-2-319,-1 2 1,1-3 35,-2-4 0,-1 1-78,2-1 0,-5 0 81,1 1 1,-2-1 51,-1 0 1,0 1 142,0-1 0,-2 0-51,-5 1 0,-1 0 85,-10 2 0,-4 3-121,-9 3 1,-3 1-128,-7 0 0,-1 0-370,-5 3 1,1-1-43,-1 4 1,2-5 213,1 2 376,-1-2 0,7-2 0,-3 1 0,3 0 0,1-1 0</inkml:trace>
  <inkml:trace contextRef="#ctx0" brushRef="#br0">17020 14199 7963,'0'5'1180,"0"-1"0,1-4-1447,2 0 0,3 0 125,3 0 0,0-1-108,0-2 0,5 1 235,1-4 1,4 3 110,3-3 0,-2 0 79,5 0 1,0-1-60,3 4 1,1 0 70,2 3 0,2 0-164,4 0 1,0 0 2,-3 0 1,2 0-32,-2 0 1,2 0-181,2 0 1,-4 0 128,0 0 1,-3 0 4,3 0 0,-4 0 12,1 0 1,-2-3-22,-1 0 0,-3-4-266,0 4 1,-9-4-130,0 1 0,-5-2-167,-2-2 0,-3 1 622,-3 0 0,-6-1 0,-3 1 0</inkml:trace>
  <inkml:trace contextRef="#ctx0" brushRef="#br0">17579 13901 7622,'-9'4'0,"-1"-3"285,1 2 0,3-2 1163,0-1-1363,3 5 1,3 0-522,7 4 1,5-1 259,4-1 0,1 1 50,2-2 0,-1-1 351,1 1 1,0 1-89,-1 2 0,1-1 403,0-2 1,-1 3-191,1-3 1,3 5-43,-1 2 0,1-1-117,-3-3 1,-1 1-171,1-1 1,-2 0 84,-1 1 1,0-1-74,-3 0 0,-2-3-124,-5 1 0,2-4-5,-5 3-77,0-4 154,-3 2 0,-8-1 144,-5 0 0,-3 4-110,-3-4 0,-4 4 14,-2-1 0,2 1-32,-2 0 1,3 1-130,-3-2 0,4 2-646,-4 2 0,-1 2 778,-5 0 0,-6 9 0,-6-1 0</inkml:trace>
  <inkml:trace contextRef="#ctx0" brushRef="#br0">20782 14516 7353,'5'-5'-802,"-1"0"593,0 0 272,-3-3-55,3 7 207,-4-7-26,5 7 45,-4-4-146,3 5 724,-4 0-506,0 5 0,-3-3 103,0 4-74,-1-4-223,4 6 0,0-6 78,0 4-69,0-4 28,0 7 1,5-8-133,1 2 1,-1-1 78,1 1 0,0-2-40,4 2 0,-1-2 74,0-1 0,1 1 6,-1 2 0,1-2 10,3 3 1,-2-3 0,5-1 0,-1 3 33,4 0 1,0 0-37,3-3 1,0 0-80,6 0 1,-1 0 72,7 0 0,0 0-24,3 0 1,0-1-135,1-2 1,-1 2 127,0-2 1,0-2 32,1 2 1,-1 0-6,0 3 0,0-3-116,1 0 1,-1-1 100,0 1 1,-1 2-178,-2-2 0,2 2 49,-5 1 1,0-1-184,-3-3 1,-5 3-115,-1-2 0,-3 2-549,-4 1 538,3 0 0,-8 0-405,3 0 720,-7 4 0,-6 2 0,-5 3 0</inkml:trace>
  <inkml:trace contextRef="#ctx0" brushRef="#br0">21908 13603 7647,'0'-9'-29,"0"0"0,4-1-529,-1 1 401,0 0 1,0-1 32,0 1 0,0 3 130,-3 0 1,0 2 52,0-2 105,0 0-101,0-3 258,-4-1-236,-1 1 0,-4 3 301,3 0-78,-2 4-99,7-3 1,-4 5-48,2 0-158,2 0 14,-4 0 50,1 0-6,3 0 38,-3 0 18,4 5-12,0-4-3,0 3 43,0 0-48,0-3 17,4 3 52,-3-4 632,3 0-720,1 0-127,-4 0 868,3 0-733,-4-4 15,0 3 324,0-3-323,4 4-53,-3 0 0,4 0 23,-2 0 1,-1 0 9,5 0 0,-4 1 80,3 2 1,-3-2-96,3 2 1,0-2-30,4-1 0,-1 0 40,0 0 1,1 0-77,-1 0 1,1 0 59,3 0 1,-3 0 0,2 0 0,2 0-23,-2 0 0,5 0-7,-2 0 1,2 0-11,-2 0 1,2 0 18,-5 0 1,5 0 51,-2 0 1,-1 0-38,-2 0 0,2 0-31,-2 0 0,2 0 5,-2 0 1,-2 0 2,3 0 0,-3 1-37,-1 2 0,1-2-6,-1 2 0,0 2-51,1-2 0,-1 1 45,0-1 1,1-1-82,-1 4 1,0-3 88,1 3 0,-1 0-66,0 0 1,-3 2 45,1-2 12,-1 3 0,2 0 11,-2 0 0,2-3 8,-5 1 0,1-2 17,-1 1 0,-2 2-29,2-2 1,-2 3 23,-1 0 0,0 0-17,0 1 1,1-1 5,2 0 1,-2 1-27,2-1 0,1 0-4,0 1 0,0 0-11,-1 2 1,-2-1-7,2 1 1,1 2 55,-1-2 1,0 3-31,-3-2 1,0 3 33,0 0 0,1 1-30,2-2 0,-2 3 24,3-3 1,0 0-14,-1 0 0,0 1-2,-3 2 1,3-2 8,0-1 1,0-2-9,-3 2 1,0-3-74,0 0 0,0-1 65,0 2 1,0-3-49,0 3 0,3-3 39,0-1 1,1 1 12,-4-1 0,0-3 2,0 0 1,1-1 6,2 2 0,-2 1-15,2-2 0,-2-1 7,-1 2 0,1-5-54,2 1 42,-2-2 19,3-1-28,-4 4 244,0-3 185,0 3 1,-4-4-435,-2 0 0,0 0 31,-4 0 1,3 0-65,-5 0 1,-2 0 34,2 0 1,-4 0-125,4 0 0,-4 0 129,4 0 0,-4 0-2,4 0 0,-1 0 10,0 0 1,2 3-24,-5 0 1,5 0-29,-2-3 1,3 3 29,1 1 13,-1-1 5,1-3 0,4 1-24,2 2 43,-2-2-53,4 3 155,-3-4 277,4 0-317,8 0 1,-2 0 11,6 0 1,-4-3 71,-2 0-47,-4 0-34,6 3 1,-7-1 46,2-2 45,-2 1-205,-1-2 43,5 4-29,-4 0-99,3-4 147,-4 3 0,1-3-41,2 4 1,-2-1 8,2-2 4,2 2 0,-4-4 0,2 2 81,2 2-60,-3-8 1,3 7 2,-2-4 1,-2 3-5,2-3 1,-1 4 18,1-1 2,-2-3 0,4 4-5,-2-4-164,-2 4 150,4-2-164,-5 0-29,0 3-283,0-3 340,-5 4 0,3 0-68,-4 0 1,-3 1 116,-4 2 0,-2-2-36,3 2 1,-4 1 159,4-1 0,-1 3-83,4-3 0,0 4 191,-1-4-104,1 4 87,0-2-100,-1 4 1,5-2-41,2-1 1,1-3 82,-1 3-73,2-4 93,-3 6-95,4-2 1,1 2 113,2-2 0,-1 1-69,4-4 0,-3 2 10,3-2 0,1-2 24,2 2 0,3-2 10,1-1 0,0 0-14,0 0 0,-2 0-12,5 0 0,-5 0-101,1 0 1,-1 0 153,-2 0-128,0-4 54,1 3 5,-1-3-118,0 4 1,-3 0 25,1 0-139,-5 0 146,6 4 0,-7 1-274,2 4 230,2 1 1,-4-1 2,2 0 0,-1-3 13,2 1 1,-3-5 289,3 6-176,-4-7 402,0 3-456,-4-12 0,3 5 0,-3-7 0,2 4 0,-1 0 1,2-2-20,-2 2 1,2 0-28,1 0 1,-1 1-64,-2-1-257,2-3 223,-3 4 0,4-1-254,0 0 242,-4 4 0,2-5 27,-5 3 1,1 1 56,-3 3 1,3 0 98,-1 0 1,1-3-144,-3 0 214,0 0 0,-1 3 148,1 0-208,4 4 0,-2-2-268,4 4 16,-1-3 9,4 5 0,0-6-273,0 4 0,0-3 478,0 3 0,-8-4 0,-2 3 0</inkml:trace>
  <inkml:trace contextRef="#ctx0" brushRef="#br0">21927 13259 7276,'0'-7'-658,"0"1"669,0 4 1,0-3 519,0 2-175,0 2 991,0-3-1195,0 12-99,0-2 1,0 8-51,0-5 0,0-3 66,0 0 0,-1-3-90,-2 4 1,1-2 80,-4 1 1,3 2-47,-4-1 1,4-2-8,-3 1 1,4-3-3,-1 3 0,-2 0 14,-2 4 1,2-4-12,-1 0 1,0 0 31,-3 4 1,-1-1-17,1 0 1,0 1 38,-1-1 1,1 0-36,0 1 1,-1-1-15,1 0 0,1 0 2,2 1 1,-3-1 0,3 0 0,1 1-20,-1-1 1,3-3-93,-4 0 0,2-2 55,-1 2 1,-2-1 32,2 1 1,-3 1-21,0-4 0,-3 4 12,-1-4 0,-2 3 22,2-3 1,-2 1-12,2-1 1,-2-2 4,2 2 0,1 2 36,3-2 0,-4 1 67,1-1 0,-2-2-57,2 2 1,2 1-27,-3-1 0,3 4-108,1-4 1,-4 3 106,1-3 1,-2 3-108,2-3 0,1 1 45,-1 0 1,-2-3 20,-2 2 0,2-1 14,-2 1 1,1-2-25,-4 2 1,0-1 54,1 1 1,-1-2-43,0 2 1,1-2 45,-1-1 0,0 3 3,-3 1 0,3 0 4,1-1 1,-1-2 0,3 2 0,0 1 1,0-1 0,0 3-6,3-3 0,0 2 6,1-2 0,0-1 31,-3 4 0,3-3-41,0 3 0,-2-3 75,2 4 0,0-4-67,2 3 1,-2-3-28,-1 3 0,1-4 9,3 1 0,-1 2-10,1-2 0,0 1 26,-1-1 0,1-2-3,0 2 0,0-2 20,-1-1 1,1 3-26,0 0 0,-1 0-5,1-3 1,0 3 7,-1 1 0,1 0 19,0-1 1,-2-2-25,-1 2 1,2 1-9,-3-1 1,2 1-3,-2-1 0,2-2-4,-5 3 0,4 0 67,-3-1 1,-1 0-54,-3-3 1,4 3 89,-1 0 0,4 0-22,-4-3 0,2 3 12,-2 0 0,0 4-78,3-4 1,-2 1-8,3-1 0,-4-2 7,4 2 0,-4 1-66,4-1 1,-4 0-60,4-3 0,-4 4 75,4-1 1,-4 0-15,4-3 0,-4 1 43,4 2 0,-5-2-14,2 2 1,0-1 42,0 1 0,4-2 17,-2 2 1,0 2-60,0-2 0,1 0 20,3-3 1,-4 3-32,1 0 1,-1 0 31,4-3 0,-3 0-15,-1 0 1,-2 0 6,2 0 1,-3 3-23,0 0 0,-1 0 52,-2-3 0,0 1 75,1 2 1,-1-1-52,0 1 1,1 1 13,-1-1 1,1 1 4,-1-1 0,0-2-32,1 2 0,-1 1-24,0-1 0,0 2-28,-3-2 1,1-2-4,-3 2 1,2-1-8,-3 1 1,0-2-120,-3 2 1,0-1 52,0 1 0,4-2 69,-1 2 1,0-1-10,-3-2 1,0 0-13,0 0 0,0 1 57,0 2 0,-3-2-20,0 2 1,-1-2 6,1-1 0,-1 0 8,-2 0 1,-2 0 6,1 0 0,3 0-18,1 0 1,2 0 3,1 0 1,4 0-9,-1 0 1,3 0 2,-3 0 0,5-1-23,-2-2 1,2 2 16,2-2 1,0-2-3,2 2 1,-1-1 9,1 1 0,-1 1 0,-2-4 1,1 3 47,-1-4 1,0 4-51,1-3 1,-1 1-3,0-1 1,1-2 9,-1 1 0,1 0-21,-1 1 0,-3-2 20,0 1 1,1 2 43,2-1 0,1 1-38,-1-1 0,0-3 2,1 3 0,0 1 33,3-1 0,-2 3-35,5-4 1,-2 2 84,2-1 1,1-2-67,-1 2 1,2 0-64,0 0 0,1 0 62,0-3 0,-1-1-23,1 1 0,1 0 37,2-1 1,-3 1 5,3 0 0,-2-2-39,-2-1 1,4 2-5,0-3 0,1 0 7,-1 0 0,1 1 13,1 3 0,3-1-23,-2 1 0,2-3-22,1-1 0,0 1-9,0 3 0,1-2 8,2-1 0,2 1-6,1-1 0,2 1 13,-2-2 0,-1 3 6,2-3 1,-2 2-13,1-1 0,2 1 5,-2-1 0,2 1 56,-2-2 0,2 3-11,-2-3-13,3 3 0,0 1-11,0-1 0,4 1 7,-1 0 0,2 3-22,-2-1 0,2 1 12,5-3 1,0 3 57,-1-1 1,4 1-51,0-3 0,4 3 69,-2-1 0,3 2-72,1-1 1,0-2 0,0 2 0,0 0-2,0 0 0,-1 1 3,-2-1 0,2-1 8,-3 4 0,3-4-9,1 4 0,0-3 28,0 3 0,-2 0-27,2 3 1,-2-3 83,5 0 0,1-1-51,-1 4 1,4-3 3,-1 0 1,6-1-187,0 1 0,1 2 196,0-2 1,-2-1-105,4 1 1,-2-1 81,2 0 0,-2 2-113,2-4 0,-4 4 95,2-1 0,0-1-45,-1 1 1,1-1 20,-4 0 1,1 3-7,3-2 0,-2-1 7,4 1 1,-2-1 3,2 1 1,-2 2 88,2-2 1,0 2-81,4 1 1,-4-3 13,1-1 1,-1 1-7,4 3 0,-1 0-88,1 0 1,-5-1 36,-1-2 0,-2 2-9,1-2 1,0 2 14,3 1 1,-3 0-14,0 0 0,-1 0 20,2 0 0,-3 0 3,2 0 1,-2 0 61,0 0 0,-1 0-63,0 0 1,0 0 46,1 0 0,-5 0-83,-2 0 1,2 3 68,1 0 0,-2 3 1,-1-2 0,0 2-2,-3-3 1,5 1 94,-5-1 1,1-2-92,-4 2 1,2 1 85,-2 0 1,1 0-77,-2-1 0,2-2 26,-4 2 0,3 1 174,-3-1 0,-1 3-190,-2-3 1,-1 4 49,1-4 1,0 3-75,-1-3 0,0 4-168,-3 0 1,-1-2 60,-5 1 0,1 0-445,-1 3 0,-3 1 207,0-1 1,-4 0-300,1 1 1,-10 4 624,-5 5 0,-17 4 0,-5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21946 4953 7854,'0'-9'38,"0"0"0,-1 4-46,-2 1 1,-3 3-6,-3 1 1,-1-3 128,-3 0 0,-1 0-63,-5 3 1,-3 0 12,1 0 0,-5-3-36,1 0 1,1-3 47,-1 3 0,4 0-24,-4 3 0,3 0 7,-3 0 1,4 0-69,-4 0 1,3 4-122,-3 2 1,0 5 14,-3 2 0,1 3 117,-1 0 0,3-2-98,0 2 0,0-4 65,-3 4 0,0-4 93,0 4 0,1-4-50,3 4 0,-5-4 108,4 3 0,-4-2-91,4 2 0,1-3 27,-1 0 0,2 2-20,-2-2 0,-1 4 7,4-4 1,-3 3 8,4-2 1,-4 2-20,3-2 1,-1 2 17,2-2 0,1 2-39,-2-2 0,3 3-3,0 0 0,0-2-4,1 2 1,3-2 0,3 2 0,-1-2-109,4-1 0,-2-4 66,4 0 0,2 1-26,-1-4 1,4-1 28,-1 1-52,2 0 62,1 4 2,0-1-15,0 0 25,0 1 0,0-4 25,0 0 0,3-3-36,0 3 115,0-4-104,1 3 338,-3-5-237,8 0 0,-4 0-42,4 0 0,0-1-24,1-3 1,-3 2-4,2-4 1,-1 0-6,4-3 1,-2-1 28,0 1 0,0-1-28,2-3 1,3 3 8,3-2 1,1-2-65,0 2 0,0-4 41,3 4 0,-2-4 2,1 4 0,1-1 24,-3 4 1,0 0-7,-6-1 0,2 2 108,-2 2 0,-4-1-79,-3 4 21,-4-1-38,3 4 0,-7 0-67,-1 0 1,-3 2 46,-6 1 1,-4 2-5,-5 4 0,-3 4-19,-4-1 1,2 1-20,-2 0 1,5-2-7,-5 5 1,3-5 29,1 2 0,1 0-6,4-1 0,1 2 8,-1-2 0,1-1 0,3 1 0,1-5-1,5-1 0,0 1 1,1-1-1,1 0 1,3-4 246,4 2-112,0-4 1,3-7-133,0-2 0,5 0-4,-2 3 0,-1 0 68,1-3 1,0 3-8,4-1 1,-1 2-49,0-1 0,1-2 12,-1 1 0,0-1-64,1-1 0,-1 0 64,0-1 1,1 4-28,-1 0 1,-3 0 44,0-4-24,-4 1 0,3 0-41,-5-1 1,0 4 9,0 0 0,-5 1-30,-1-1 0,-1 0 16,1 3 0,-3 2 7,3-2 102,-2 2 0,-1 1 35,-1 0 1,4-1-211,0-2 30,0 2 0,-4-3 43,1 4 1,3-1-45,0-2 59,4 2 0,-6-5-19,5 3 0,-1 2 34,1-2-26,2-2 0,-3 3 91,4-4-199,0 4-64,0-7 0,4 7 81,2-4 1,2 4-151,2-1 0,0 1-91,3-1 1,-2 2 104,4-2 0,-3 2-239,0 1 483,-6 0 0,3 4 0,-4 1 0</inkml:trace>
  <inkml:trace contextRef="#ctx0" brushRef="#br0">3026 10167 7805,'-5'-9'539,"2"0"0,2 3-271,1-1 1,1 4-399,2-3 1,2 1 195,4-1 0,-2-3 43,-1 3 1,0 1-142,3-1 0,1 3 114,-1-3 0,-2 3-23,2 0 1,0-1 18,6 1 0,1 0-153,2 3 0,1 1 12,0 2 0,3-1-86,3 4 1,3-2 87,3 2 1,-2-4 17,2 1 1,-1-2 13,1-1 0,1 0-8,2 0 0,0 0 112,-3 0 0,-6-4-74,3-2 1,-5-2-31,2 2 0,-7-2-9,0 2 0,-5-2-6,-1 2 1,-2-1-388,0 4 84,-5-4-50,-1 1 1,-4-3 89,0 0 0,-1 3-29,-2-1 1,1 1 335,-4-3 0,-1 0 0,-2-1 0,-1 1 0,-3 0 0,2-1 0,-5 1 0,4 0-115,-4-1 0,5 2 115,-1 2 0,-2-2 349,2 1 1,-1 0-109,4 1 1,3-1 235,0 4 0,0-1 338,0 0 112,-2 3-239,7-3-463,-3 4 0,4 1-112,0 2 1,1 4 70,2 5 1,2-1-133,4 5 0,2-4 98,1 4 1,0-4-181,3 4 1,1-2-8,2 2 0,1 0 41,-1-3 1,2-1 22,2-3 1,-2 4-85,1-1 1,-1-2 142,-1-4 1,-4-1 68,1 1 1,-5-1-100,1-2 0,-4-1 20,-2 1 1,-4-1-174,1 1 0,-3-2 66,-3 2 1,-7 2 47,-9 1 1,-5-1-88,-7 2 1,-2 2-201,-4 3 0,-4 2-250,1-2 1,1 2 203,5 1 1,-3 4-605,3-1 0,1 2 920,-1 5 0,3-2 0,-3 3 0,-1-1 0,-2 0 0</inkml:trace>
  <inkml:trace contextRef="#ctx0" brushRef="#br0">2672 5978 7731,'-9'18'0,"1"6"0,1 4 0,3 6-86,4 10 0,1 3 0,1-18 0,-1 0-1553,2 2 1,1 0 1643,2 0 0,0 0 0,0 6 0,-1 1-9,3-1 1,0 0 0,-1 2 0,0 0-122,1 1 1,0 0 0,-1 7 0,-1 1 85,-1-1 0,0 2 1,-2-13-1,0 1 0,0 0 14,0 2 1,1-1-1,-2 0 1,0 2-1,0 0 1,-1 0-218,1 1 0,-1 1 1,0-1-1,-1 4 1,0-1-1,1 2 209,-1 3 0,0 1 0,0 0 1,0 0-1,0 1 0,0 0-171,0-10 0,0 1 0,0 0 0,0 1 0,0-1 0,0 1 0,0 0 0,0-1 204,0 1 0,0 0 0,0-1 0,0 1 0,0 0 0,0 1 0,0-1 0</inkml:trace>
  <inkml:trace contextRef="#ctx0" brushRef="#br0">2905 10856 4652,'0'45'40,"1"0"1,-1 0 0,1-1 0,0-1 0,0 0 0,0 1 0,-1 1 0,1-1 121,1-2 0,0 1 1,0-1-1,0 1 1,0 1-1,1-1-354,-1-1 1,2-1-1,-1 0 1,0 1 0,0-1-1,0 0 229,0-2 1,0 0-1,1 1 1,-1 1 0,0 2-1,0-1-153,0-1 1,0 0 0,0 1 0,0 0 0,0 0-1,0 0 167,1-1 0,-1-1 0,0 0 0,0 1 0,-1 0 0,1-1-96,-1 0 0,0-1 1,0 0-1,1 2 1,-1-1-1,1 0 7,-2-2 1,0-1 0,0 0 0,0 0 0,0-1-1,0 1 53,-1 15 0,0 1 1,0-16-1,0-1 1,0 1 12,0-1 1,0 0-1,0 0 1,0 1-1,0-1 1,0 0-24,0 15 1,0 0 0,0 2 0,0 0 3,0 0 0,0-1 0,0 0 0,1 0-144,0-4 0,1 0 0,-2 1 0,1 0 180,0-3 0,1-2 0,0 2 0,0-1-13,0-1 1,-1-1 0,2 0 0,0-1-62,-1 2 0,0-1 0,1 1 0,0 1 1,-2 0 0,1 0 0,1 0 1,0-1-35,-1 1 1,-1 0 0,1-3 0,-1-1 184,-1 1 0,0 0 0,0-4 0,0 0-19,0 0 1,0-1-1,0 0 1,0-1-114,0-2 0,0 0 0,0 1 0,0-1 186,0-1 1,0-1 0,0-3 0,0 0-62,0-1 0,0 0 0,0 21 524,0 1 0,0-7-800,0-2 1,-3-7 76,0-3 0,0-6 697,3-4 1,0-1-668,0-1 1,-3-4 443,0 1 1,-1-2-680,1 2 0,0 1 390,-3-1 0,3 1-349,-3 2 1,0 0 209,-4-1 0,1 1 9,0 0 0,-1-4-112,1 1 1,0-5 153,0 1 0,-1-4 35,1-2-17,0-4 0,2 2 33,1-4 94,4 0 1,-3 0-13,2 0 0,1-1-96,-4-2 0,2-3-73,-2-7 1,-3-2 48,-3-7 1,-4 1-129,4-3 0,-4-4 58,4-3 0,-5-5-131,2 2 0,0-5 49,0-1 0,-1-5 81,-3 2 1,1-3-165,-1 0 1,4 2 213,-1 1 0,1 2 89,-4-2 0,4 5-39,-1 0 0,5 3-19,-2 7 1,6 2 61,1 8 0,4 3 272,-1 3-103,-3 6 169,5 2 0,-3 9-201,4 4 1,-3 6 223,0 6 0,0 4-353,3 6 1,1 5 45,2 5 1,3 4-324,7 2 1,1-1 232,-5-21 1,1 0 0,0 0-1,2 1-1,-2-1 0,1-1 0,2 0 0,0-1 15,12 20 0,-1 0-12,1 0 0,-1-1-139,4-5 0,0 0 104,0 0 1,0-3-65,0 1 1,-1-9 84,-2 2 0,-2-6-95,-5 0 0,0-7 62,-3-2 1,0-2 60,-3 2 0,-1-6 90,1 2 1,-2-5-65,0 2 0,-1-3 254,0 0 0,1-2-287,-1-1 0,1-4-9,3-3 1,-2-5 49,4-4 0,1-3 58,3-6 1,-1-5-262,1-10 1,1-4-218,-10 20 0,1-2 1,-1 1-1,0 0 59,1-1 1,0-1 0,-1-4 0,-1-1-524,1 0 1,-1-1 0,0-5 0,1-1 770,-1-2 0,0-2 0,1 0 0,-1-1 0,0-3 0,-2-2 0,0-2 0</inkml:trace>
  <inkml:trace contextRef="#ctx0" brushRef="#br0">2160 6527 7782,'-6'-16'0,"0"1"0,1 2 409,-2-2 0,3 3-39,4-4 1,4 0-316,3-2 0,-2-2 96,1-2 0,0 2-40,3-5 1,-3 3 36,-3-3 0,1 4 10,-1-4 0,1 3 18,-1-3 1,-1 4-29,4-4 1,1 3-295,2-3 1,3 3 131,1-2 1,4 0-273,2-1 1,0-2 144,2 2 1,2-3-80,-1-3 0,3 1 33,-4-4 1,4 4-13,-3-1 0,3 2 137,-3 1 0,-4 1 13,-2 3 1,-2 4 150,2 4 1,-3 6-74,-4 1 92,1 4 0,-1 5-61,0 0 1,2 4 136,1 2 1,-2 5 116,3 2 1,1 4-219,2 2 0,-2 1-41,2 4 0,-1-2-11,4 3 0,-3 0-51,-1 3 0,1-4-152,2 1 0,1 0-281,-1 3 1,1 0 202,0 0 1,0 4-1839,3 2 2075,-2-2 0,5 4 0,-3-1 0,5 1 0,2 1 0,2 0 0</inkml:trace>
  <inkml:trace contextRef="#ctx0" brushRef="#br0">19646 11555 7672,'0'6'0,"0"0"-575,0-4 369,0 7 60,0-8-267,0 3 301,4-4 0,-3-1-114,2-2 146,-2 2 23,-1-4 57,-4 5 0,2 0 0,-4 0 0,3 1 0,-4 3 0,4-3 0,-3 2 0,4-1 0,-1 1 0,-2-2 0,0 3 0</inkml:trace>
  <inkml:trace contextRef="#ctx0" brushRef="#br0">19646 11583 7672,'5'4'-311,"-1"-3"451,0 3-38,-3-4 1,7-1 174,-5-2-41,0 2-29,1-7-126,-3 2 0,3 0 195,-4 0-378,0 4 75,0-2-136,0 0-12,0 3 17,0-8 76,0 8-15,0-7 88,0 7-30,0-7 68,0 7-41,-4-3-214,3-1 89,-3 4 94,0-3 1,3 3 15,-2-2-4,2 2 246,1-3-194,0 0 0,0 2 189,0-5-108,0 5-40,0-2-44,4 4-115,-3 0 0,3 1-15,-4 2 1,0-1 64,0 5 1,0-4 16,0 3 1,-1-1-25,-2 1 1,2 0-106,-2-3-40,2-2 150,1 3 1,0-4 0</inkml:trace>
  <inkml:trace contextRef="#ctx0" brushRef="#br0">19478 11583 6112,'-5'0'-100,"1"0"665,4 0-310,0 4-91,0-3 697,0 3-720,4-4 1,-2 0 186,4 0-101,-4 0-197,7 0 1,-7 0 37,4 0 0,-3 0-112,3 0 107,-4 0 0,4 0-142,-3 0 40,-2 0 130,3 0-85,0 0 56,-3 0 43,3 0-52,0 0 0,-3 0 10,3 0-46,1 0 30,-4 0-129,3 0 98,0 0 0,-2 0 10,4 0 21,-4 0-22,2 0 0,-3 0-17,3 0 16,-3 0-5,3 0 54,0 0 4,-3 0-68,3-4 8,0 3-15,-3-3 1,4 4 32,-2 0-74,-1 0 65,2 0-71,0 0 54,-3 0 0,4-3 8,-2-1-16,-2 1 0,4 3 3,-2 0-8,-2 0 0,4-1 8,-5-2 0,1 2 15,2-2-10,-2 2 90,3 1-328,-4-4 134,0 3-420,0-3 0,-4 4 0,-1 0 0</inkml:trace>
  <inkml:trace contextRef="#ctx0" brushRef="#br0">19655 11527 8479,'0'5'721,"0"3"-693,0-3 0,0 5 46,0-1-20,0 0 0,0 1-115,0-1 1,0 0 130,0 1-182,0-1 0,-1 0 56,-2 1 0,2-4 11,-2 0 1,2-3 72,1 3-113,0-4 68,0 2-4,-4-4 45,3 0 45,-3 0-58,4-4 0,0-1-9,0-4-3,0 0 1,0-1-4,0 1 0,0 0 1,0-1 1,-4 1 0,1 0 0,0 2-36,3 1 0,0 3 36,0-3 1,-1 3-65,-2-3 0,2 3 57,-2-4 1,1 5-253,-1-1 95,2 2 112,-7-3 0,5 3-49,-3-2-20,4 2 102,-6 1 15,7 0 45,-3 0-20,12 0 1,-2 0 12,7 0 1,-6 0-18,-1 0 14,0-4-49,4 3 0,-4-3-22,0 4 42,-4 0 0,2 0-455,-4 0 522,0-5-94,0 4 1,-1-3 248,-2 4-146,2 0 233,-3 0-72,4-4-59,-4 3-79,3-3 45,-3 4 457,4 0-685,0-4 30,0 3 130,0-3-93,0-1 34,0 4-43,0-3 33,4 0 3,-3 3-8,3-3 1,-3 1 2,2 0 1,-2-1 27,2 1 0,-1 0 43,1-3-54,-2 4 1,5-5 0,-3 4 36,-2 0 19,3-1-3,-4 3-43,4-8-9,-3 8-9,3-3 1,-4 4 143,0 0-159,0-4 1,0 3-9,0-3 1,3 3 24,0-2-132,0 2 109,-3-4-51,0 5 63,5 0-8,-4 0 137,3 0-129,0-4 0,-3 2 5,2-4-7,2 4 1,-4-2 6,3 4-3,-4 0-20,0-4 0,1 3 14,3-2-144,-3 2 209,3 1 27,0 0-76,-3 0 0,4 0 29,-2 0-36,-2 0 1,3-1 8,-4-3 0,1 3-35,2-2 48,-2 2-6,4 1-8,-1 0-7,-3 0-5,3-4 3,0 3 49,-3-3-33,3 4 108,-4 0-88,4 0 6,-3 0-112,4 0 54,-1 0 30,-3 0 88,3 0-99,0 0 97,-3 0-47,3 0 4,0 0-8,-3 0 8,3 0-46,1 0-11,-4 0 0,7 0 30,-7 0-74,3 0 46,0 0-8,-3 0-33,3 0 4,1 0-10,-4 0-29,3 0 51,0 0 0,-3 0 7,7 0 0,-7-1 5,2-2 0,-1 2 11,1-2 74,-1 2-27,2 1-50,0 0 2,-3 0-29,3 0 70,0 0 7,-3 0-2,3 0-92,0 0-3,-3 0-57,4 0 102,-1 0 4,-3 0 19,3 0-13,0 0 1,-3 0 13,3 0-27,-4 4-1,0-3 1,1 3-27,2-4 31,-2 0-33,4 0 25,-5 4-3,4-3 5,-3 3 1,4-4-1,-2 0 0,-2 0 3,3 0-6,-4 4 5,0-3 128,0 4-82,4-5 10,-3 0 28,3 0-98,-4 4 7,0-3-15,0 3 19,0 0 3,0-3-86,0 3 1,1-1 40,3 0 30,-3 0 34,3-3-7,-4 0 60,0 5-95,0-4 96,0 7 0,0-6-58,0 4 89,0-4-99,0 7 1,0-7 2,0 4 46,0-4-7,0 6-32,0-3 1,1 1 20,2-3-58,-2 2 1,3-3 45,-4 4-89,0-4 0,1 5 53,2-4-7,-2 1 3,3 0 1,-4-3 42,0 3 16,5 0 2,-4-3-38,3 3 28,-4 0-55,4-3-8,-3 8 75,3-8-3,0 7 28,-3-7-32,3 3 1,-3-1 118,2 0-116,-1 0-4,2 2 0,-3-4-4,2 2-15,-2 2 0,3-3 35,-4 4-43,0-4 1,3 3 24,0-1-10,0-3-63,1 7 65,-3-7 8,8 7 0,-8-6 40,2 4 10,2-4 35,-4 7-54,7-8 0,-6 6-82,5-4 2,-5 4 95,6-1 0,-6 0-45,4 0 1,-3-3-80,4 3 1,-4-3 120,3 4-3,0-5 45,3 6 16,1-3-64,-1 4 0,-3-2 13,0-1 0,-4-3-173,2 3 0,0-3 176,-1 3-102,4-3 1,-5 4-151,4-4-447,-4 0 304,7 1 1,-7-2-753,4 4 503,-4-4 0,3 7-866,-2-3 1419,2-2 0,5 9 0,-1-3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1322 16275 8019,'-9'0'1155,"4"0"-1014,-4 0-95,8 0-1354,-3 0 1087,8-4 378,2 3 49,3-3-17,0 4 0,0 0-9,1 0 0,-1 1-27,0 2 1,5-1 60,1 4 0,2 1-50,-2 2 0,3-1-59,-2-2 1,4 3 1,2-3 0,1-2-34,-2-1 1,3-2-101,4-1 1,0 0 68,0 0 1,0 0 34,0 0 0,3-1-37,0-2 1,3-1 4,-3-2 1,4 1-18,-1 1 0,3 2 64,0-4 1,3 4 4,1-1 0,-1 2-201,-3 1 1,0 0 141,1 0 1,-1 0 50,0 0 0,-3 3-28,0 0 0,1 3 45,2-2 0,-1 2-25,-2-3 0,2 0-4,-1-3 0,-2 0 9,1 0 0,0-1 2,3-2 1,-1-1-31,-2-3 1,3-1 6,-3 2 1,-3 1-73,-3-1 0,-1 4 71,-6-2 0,3 2-325,-5-1 0,1 2-88,-8-2 1,0 2-836,-2 1 518,-1 0 1,-4 1 733,-2 2 1,-10 7 0,-3 4 0</inkml:trace>
  <inkml:trace contextRef="#ctx0" brushRef="#br0">3650 16257 7618,'6'5'-766,"0"-2"1,-4-3 1110,1-3 0,-2 1 608,-1-4 1,0 3-813,0-4-68,0 1 0,0-3-57,0 0 36,5-1 0,-1 1-308,2 0 1,2 3 215,-2 3 0,0-1 193,0 1 0,0 0-55,3 3 1,4 0-13,-1 0 0,8 0-1,-2 0 0,3 3 1,-2 0 0,2 3-71,1-3 1,4 2 95,-1-2 0,2-2-155,1 2 1,1-2 68,2-1 1,-1 0 162,4 0 0,0 0-101,3 0 0,1 0 81,-1 0 0,3 0-289,0 0 1,2 0 223,-2 0 0,2 0-44,1 0 1,3 0-15,-3 0 1,2 0-6,2 0 0,0 0 18,-1 0 1,4 0-356,-1 0 1,2 3 356,-1 0 0,-3 0 2,3-3 0,-1 0-72,0 0 1,-1 0 72,2 0 1,-5 0-117,2 0 0,-3 0 11,6 0 0,-4 0 26,-2 0 1,1 0-145,-1 0 1,0 0 203,0 0 1,-3 0-33,-4 0 1,2 0 2,1 0 1,-1 0 6,5 0 1,-5 3 7,1 0 1,0 2-173,0-2 1,-5-2 132,2 2 1,-1-2-7,1-1 1,-1 0 79,-2 0 0,-1 0 0,-2 0 0,-5 0 132,2 0 0,-6 0-159,0 0 1,-3 0 285,0 0 1,-4 0-290,1 0 0,-5 0 125,2 0 0,-3 0-260,-1 0 13,-3 0-209,2 0-245,-7 0-33,3 0 1,-12 0-1,-3 0 1</inkml:trace>
  <inkml:trace contextRef="#ctx0" brushRef="#br0">5456 10875 7706,'-4'10'0,"-1"-1"193,-4-9 0,0 4 352,3 2 1,-1-1-407,4 1 0,-3 1 26,2 2 1,-2 1-2,3 3 1,-3-2-62,3 5 0,-4-1-141,0 4 0,-1-1 90,-1 1 1,1 4-181,-1 2 0,2 1 129,-5 2 1,1 3-114,2 0 1,3 2-11,-1-2 1,2-6 125,-1 3 1,2-5-37,4 2 1,0-5 106,0-2 1,2 0 120,4-6 1,1 0-59,9-6 1,4-2 92,4-4 0,5-1-70,6-2 0,0-6 109,8-7 1,2-3-460,-21 9 1,1-1 0,1-1 0,-1 0 263,1-2 1,1 0 0,-2 0-1,-1 1-494,20-12 1,-1-4-194,-5 4 1,-3 1-38,-7 5 1,-1-3 191,-3 1 1,-2-1-193,-6 3 1,0 1 96,-3-1 552,-5 0 0,2 1 0,-4-1 0,1 0 0</inkml:trace>
  <inkml:trace contextRef="#ctx0" brushRef="#br0">5465 10847 7706,'-9'5'440,"0"-1"48,0-4 188,-1 0-516,5 0 0,2 0-50,6 0 0,5 0 24,5 0 1,3 0 3,0 0 0,5-3-341,0 0 0,5-4 112,-1 1 1,1-1-459,-1 0 0,2-1 93,-3 2 456,-1-2 0,4-6 0,-3 0 0</inkml:trace>
  <inkml:trace contextRef="#ctx0" brushRef="#br0">5223 11117 7695,'7'11'380,"-1"-5"0,4-1 561,6-2 1,2 0-637,4-3 1,6 0-372,6 0 1,5-5 58,2-4 1,3-2-239,0-4 0,2-1 1,-21 7 1,0 0 0,22-10 34,-22 10 0,0-1 1,22-8-490,-4-1 425,-1 0 0,-5 1 1,0-1-1</inkml:trace>
  <inkml:trace contextRef="#ctx0" brushRef="#br0">19646 10977 7634,'5'-1'1734,"-2"-2"-725,-2-2-672,-1-4 1,1 3-146,2-1 0,-2 4 137,2-3-165,-1 4 1,-1-2-14,2 4 39,-2-4 119,3 3-340,0-3 0,1 8 81,4 2 0,1 7-449,-1 6 1,0 8 98,1 7-81,-1 6-81,-4 7 1,-1 2 267,-4 3 1,0-25 0,0 0-61,0 2 0,0 1 0,0 0 0,0 0 28,0 1 0,0 0 0,0 1 0,0-1 43,0-1 1,0-1 0,0 0 0,0 0 54,0 24 0,0-3 22,0-7 0,0-3 46,0-5 1,0-7-68,0-7 1,3-2-74,1-4 55,3-1 1,-3-10 22,2-4 0,-2-6 122,-4-10 0,4-3 0,2-9 0</inkml:trace>
  <inkml:trace contextRef="#ctx0" brushRef="#br0">19711 11266 7624,'0'-48'0,"0"1"0,0 6 386,0-3 0,0 6-27,0 1 1,3 0-381,0 6 1,5 4 174,-2 6 0,-1 5 201,1 4 0,0 1-75,4 2 0,-1 4 92,0 2 0,5 2-138,1 1 0,4 7-60,3 2 1,1 4-134,5-1 0,0 4 83,0 5 0,1 3-182,2 4 1,2 3-183,5 0 0,-4 5 179,0 2 1,-1 0-136,-16-16 0,0-1 0,-1 1 1,0-1 35,12 22 1,-3 2 52,0-5 0,-5 4-38,2-4 1,-2-3 95,-2-3 1,-3-4 23,-3 1 0,-4 0 121,-2-3 0,-4 1 26,1-7 0,-3 0 127,-3-4 0,-7 1 140,-5 0 1,-8-1-97,-5 1 0,-4-5-60,-5-1 1,-3-4 181,-1-3 0,-2 2-587,2-5 1,1 0 145,3-3 1,3 0-254,0 0 0,4 0-366,-1 0 0,-3-4 645,0-3 0,0 0 0,1-1 0,2-1 0,-2-5 0,-2-2 0</inkml:trace>
  <inkml:trace contextRef="#ctx0" brushRef="#br0">12234 9180 7647,'0'6'831,"0"-2"-224,0-4-435,0-8 118,0 1-185,0-6 230,0 8-336,0 1 271,0 4-241,0 8 0,0 2-105,0 9 1,0 0 46,0 3 1,0 2 111,0 4 1,0 3-171,0 0 0,4 4 75,-1-1 0,3 1 41,-3 0 0,4 1-33,-1-2 0,0-1 5,0 1 1,-3-1-60,3 1 0,-4 3-121,1-3 0,-1 5-100,1 1 1,-2 4 250,3-4 1,-3 4-85,-1-4 1,0 0 36,0-2 0,0-3 72,0-4 0,-1 2-158,-3-8 1,2 3-146,-4-7 0,3-2-10,-3-3 1,3-6-577,-3-1 892,-1 1 0,-2-9 0,0 3 0</inkml:trace>
  <inkml:trace contextRef="#ctx0" brushRef="#br0">12188 9991 7636,'5'27'0,"3"-3"1408,-1-2 0,1-1-662,1 0 0,4 0-480,-1 4 0,0-3-221,-2 2 0,1 0-123,-2 1 0,3 2 82,-6-2 1,1 1-60,-1-1 1,3-3-14,-3-3 1,2 0 108,1-1 0,2-2 61,1-1 0,0-7-82,3 2 0,0-7-164,0 0 1,3-2 7,-3-1 0,2 0 35,-2 0 0,2-1 43,-5-2 0,4 1-20,-4-4 1,4-4 305,-4-2 0,4-8-107,-4 2 0,5-8 163,-2-2 1,3-4-103,0-6 1,1 1-464,0 0 0,-1 0 202,1 0 0,-2 3-160,-1 3 1,1 3-84,-5 4 0,0 2-455,-2 6 0,-2 0-1196,-2 3 1973,-2 1 0,0 3 0,2-1 0</inkml:trace>
  <inkml:trace contextRef="#ctx0" brushRef="#br0">11220 10866 11115,'-10'0'478,"1"0"0,2 0-288,-3 0 0,3-3-141,-5 0 0,0-1 63,0 4 1,1 1-65,-5 3 0,5 0-3,-2 2 1,0 2-140,0-2 0,-2 0 113,2 0 0,-2 0-100,3 3 1,-4 4 102,4-1 0,-4 2 23,4-2 1,-2-1-102,2 5 1,1-1 96,-1 4 0,2 0-52,0-1 0,1 4 5,0 0 1,3-1-12,-1-2 1,5 0 11,-1-1 1,5 1-18,1 0 1,6-1 11,0 1 1,1-1 9,6 1 0,-1-1-90,4-3 0,3 2 88,-1-5 0,2 1-169,-1-4 0,-1-3-172,3 0 1,-2-4-220,3 1 1,-4-2 67,0-1 0,2-3-159,-1 0 0,0-4 653,-4 1 0,1-7 0,-1-1 0</inkml:trace>
  <inkml:trace contextRef="#ctx0" brushRef="#br0">11666 10726 7434,'0'-5'-288,"0"-3"1,0 6 1177,0-5-277,0 5 18,0-6-237,0 7 673,0-3 0,4 12-856,-1 5 1,4 4-203,-1 5 1,2 3 71,2 6 0,-5 3-405,-2 6 0,-2 0-300,-1 3 0,-1 0 10,-2 4 0,1-5 304,-4-1 1,3-3-176,-4-1 1,5-3 138,-1 1 1,2-6-62,1-2 0,0 0 311,0-5 0,0-1-47,0-6 0,0 2 143,0-5 0,-4 1 0,-1-4 0</inkml:trace>
  <inkml:trace contextRef="#ctx0" brushRef="#br0">11946 11080 7513,'0'-5'1002,"0"1"-263,0 4 0,0 10-546,0 2 0,0 6 11,0-6 1,1 5-88,2-2 0,-2 6 72,2 1 1,1 3-211,-1-4 1,1 4 59,0-3 1,-2 0-211,4-4 0,-4 1 56,1 0 1,2-5-39,1-2 0,3-1 47,0-2 1,-3-3-40,0 1 1,4-5 65,2 1 1,1-5 38,-4-1 1,3-6-188,1 0 1,0 0 59,0-4 0,-3-1-46,2-2 1,-1-1 95,-2-2 1,-3 2 148,0-1 0,-3 1-56,4-4 1,-5 0 118,1-1 1,-2 2 44,-1-1 1,0 4-106,0 2 0,0 3 433,0 0-65,0 2-144,0 4 0,-1 2 30,-2 4 1,2 4 9,-2 3 1,-2 5-118,2 4 0,0 1 2,3 2 0,0 2-189,0 1 1,0 3 52,0-3 0,0 0-66,0 0 1,1-2 37,2 2 0,2-3-358,1 0 0,2-1-47,-2 1 1,3 0-212,0-1 1,0-3 259,0-3 0,4-2-80,-1-4 0,2 1-805,-2-4 1221,-2 0 0,8-3 0,-3 0 0</inkml:trace>
  <inkml:trace contextRef="#ctx0" brushRef="#br0">12560 11108 7630,'6'-4'723,"2"3"-80,-7-8 115,3 8-498,-4-3 1,-4 4-71,-2 0 0,-3 1 50,0 2 1,-3-1 0,-1 5 0,-2-4-19,2 3 0,-2-3-21,2 3 1,-2-1-150,2 2 0,1 1 48,3-2 0,-1-1-261,1 2 0,0-1 90,-1 3 0,5 0-24,2 1 1,-1-1-29,1 0 0,0 1-108,3-1 1,1 0-24,2 1 0,2 2 51,4 0 0,1 1 242,-1-4 0,3 0-116,1 1 0,3 2 104,0 1 1,2-1-9,0-3 1,0 2 64,-3 1 0,2-2 7,-5 3 0,1-3 148,-4-1 1,0 1 16,1-1 0,-5 0-74,-2 1 1,-2-1 29,-1 0 0,0 1-57,0-1 1,-4-1-28,-2-2 1,-4 3-87,-2-3 0,0 1-190,-3-1 1,3 2-65,-4-5 1,2 3-341,-2-3 0,-1 0-431,5-3 1,-3 0 408,2 0 1,-2 0-1187,2 0 1760,1 0 0,2-4 0,1-1 0</inkml:trace>
  <inkml:trace contextRef="#ctx0" brushRef="#br0">12765 10959 7630,'5'-9'0,"3"-1"0,-5 1 928,4 4-3,-2-4 146,4 8-637,1 1 1,-2 6 20,-2 3 0,2 4 20,-1 3 0,0 1-142,-1 2 1,2 4-256,-1 2 1,-3 6 122,-1 3 1,1 5-357,-1 2 0,0 3-312,-3-1 1,0 2-20,0-2 0,0 1 91,0-7 1,4 1-366,3-7-1,1-1 77,1-5 1,0-3 219,1-7 1,3-4-84,3-5 1,-2-4 18,2 1 528,-5-6 0,3-6 0,-5-6 0</inkml:trace>
  <inkml:trace contextRef="#ctx0" brushRef="#br0">12877 11359 7620,'-9'0'234,"0"-1"518,3-2-182,-2 2 106,7-3-240,-3 4-35,4 0-291,8 0 1,-2 0 89,7 0 0,-3 0-491,-1 0 1,1-1-275,-1-2 0,0 1-1412,0-4 1977,1 3 0,3-5 0,2 3 0</inkml:trace>
  <inkml:trace contextRef="#ctx0" brushRef="#br0">13147 11313 7620,'9'5'258,"1"-2"1,3-3-104,3-3 0,-2-2 428,2-5 1,-1 1-266,4 0 1,-4-4-258,1 1 1,-5 0 73,1 2 1,-2 1-12,-4 0 1,1-1 526,-4 1-228,0 0-245,-3-1 5,-4 1 1,-1 4-212,-4 2 1,0 3 8,-1 3 1,1 2 126,0 4 1,-1 2-97,1 1 0,0-1 38,-1 5 1,1 3-205,0 2 0,0 5 72,3-1 0,1-1-184,2 1 1,2-4 123,-2 4 1,5-4-603,1 1 1,5-6 158,2 0 1,0-6-57,5-1 0,1 0 102,3-6 1,0 0 237,3-3 0,-2-4 301,1-3 0,-1-1 0,-1-5 0,-1-2 0</inkml:trace>
  <inkml:trace contextRef="#ctx0" brushRef="#br0">13519 11350 7618,'3'-12'10,"1"-1"0,0-2 153,-1 2 1,-2 4 541,2 3-466,-2 4 0,-1-2 230,0 8 0,-4 4-108,-2 4 1,0 6-45,0 0 0,1 2-76,-1 5 1,-2-1-44,1 1 1,2 1 157,-1-1 0,4-1-100,-1 1 0,2-5-222,1-2 0,-3 0 144,0-6-309,-1 1 170,4-4-91,5-4 0,-3-2 31,4-6 1,-4-2-49,1-4 1,1-4 107,-1 1 1,1-5 173,0 2 1,-2-3-71,4 0 0,-1-4-60,1 0 0,2-3-241,-1 4 1,1-4 89,1 3 1,1 0-147,-1 4 0,0 0-169,1 3 0,-1 0-347,0 3 1,0 4-347,1-1-294,-1 6 746,0-1 0,1 4 244,-1 0 0,-3 3 380,0 0 0,1 4 0,2-2 0</inkml:trace>
  <inkml:trace contextRef="#ctx0" brushRef="#br0">13892 11248 7607,'0'23'0,"-1"1"800,-2-2 0,2-1-316,-2 3 0,0 1 124,0 3 0,2 0-239,-2 0 1,2 3 107,1 0 1,-3-3-293,0-3 0,0-6-400,3 0 1,0-4-46,0-6 0,1-3-234,2 0 0,-1-4-87,4 1 0,0-7 161,4-5 0,-1-1 420,0-6 0,1-4 0,-1-3 0</inkml:trace>
  <inkml:trace contextRef="#ctx0" brushRef="#br0">13864 10801 7607,'-5'0'740,"1"4"1,5 0-654,2 2 0,-1 2 63,4-1 0,0-3-154,3-1 1,1 1-144,-1-1 0,0 0-559,1-3-238,-1 0 944,0 0 0,1 4 0,-1 1 0</inkml:trace>
  <inkml:trace contextRef="#ctx0" brushRef="#br0">14050 11071 7607,'4'22'243,"-3"-2"23,2 2 0,-2 2 346,-1 0 0,0 2-234,0-1 1,0 2-20,0-2 0,0-1-166,0 0 1,0-3-7,0 1 1,3-3-247,1 0 0,-1-1 122,-3-3 0,0-1-364,0-5 1,0-3-173,0 0 89,0-4 1,1 3 206,2-5 0,-2-1-280,2-3 209,-2-1 0,-1-4 92,0 0 1,0-1 198,0 1 1,3 0-76,0-1 0,0-2 159,-3 0 0,3-4-33,1 4 0,3-5-25,-1 2 1,2 0-28,2 0 0,0-1-23,2-3 0,-1 2 18,1 1 0,-1 0-10,2 3 1,-3-1 92,3 5 0,-4-3-65,-3 6 1,2 2 540,-1 1-309,-3 2 0,3 2-26,-4 2 0,0 2-106,-3 4 1,0 5-16,0 1 1,3 3-40,0 1 1,1 2 52,-4 1 0,0 3 154,0-3 1,0 2-100,0-2 0,1 3-176,2-3 0,-2-2-21,2-4 0,2 0-108,1-3 1,-1-2-158,2-5 0,-1 2-428,3-5 0,0 0-502,1-3 0,-1-4 516,0-3 1,1-4-544,-1-1 1210,0-5 0,5 3 0,0-5 0</inkml:trace>
  <inkml:trace contextRef="#ctx0" brushRef="#br0">14562 11229 7603,'0'-5'1334,"0"1"-639,0-1 57,0 4-475,-4 1 0,-1 9 38,-4 3 1,-1 2-24,1-2 1,-3 2-63,-1 5 0,-2 4 100,2 2 0,0 1-84,0-2 1,3 2-148,-2-4 0,2 0 1,4-4 1,-1-3-112,4-3-528,0-6 0,7-1 331,2-5 1,5-5-381,2-1 1,3-6 249,0-4 0,1-2 25,2-4 0,0-1 102,-1-2 1,-3-2 218,-3 3 1,-2-2 28,0 1 0,-1-1 318,0 4 0,1-3-69,-1 4 1,-3-1 214,0 3 0,-3 2-47,0 1 1,-2 3 165,-1 4-371,0 3 1,-4 2 47,-3 4 0,2 5-17,-1 5 1,0 3-137,-4 6 1,1 3-86,0-1 1,3 5-52,-1-1 0,5 5 47,-1 1 0,2 3 202,1-3 0,0 4-114,0-1 1,0 5-78,0-2 1,0 5 125,0-4 0,0 1-11,0-2 1,-1-3 28,-2 0 0,-3 0 47,-7 0 1,2-5-244,-4-4 0,0-2 105,0 2 0,-4-5-96,0-5 1,0-3 11,-6 0 1,1-3-878,-1-2 0,-3-3-61,0-4 0,2-1-265,-5-2 0,4-3 166,-4-3 1,1 0 1001,-1 0 0,-2-5 0,-4 0 0</inkml:trace>
  <inkml:trace contextRef="#ctx0" brushRef="#br0">12486 12011 10568,'5'1'898,"-2"2"1,-1 2-535,1 5 0,-2-1 113,2 0 0,-2 5-114,-1 1 1,0 3-39,0 0 0,4 6-92,-1 4 1,1 5-181,-1 8 0,-1-2-300,4 4 0,-3 1 192,4 2 0,-1 1 146,3-1 1,-3-2-155,0-1 0,1-4-323,2-2 1,-1-1 172,-2-5 0,3-4-206,-3-5 1,2-4 156,2-2 1,-4-3-1128,0-3 739,0-5 1,0-1-124,1-4 0,-5-4 564,1-2 0,-2-3-255,-1 0 1,-1-1-72,-2-3 1,-3 2 534,-3-5 0,-4 1 0,-2-4 0</inkml:trace>
  <inkml:trace contextRef="#ctx0" brushRef="#br0">12290 12598 7606,'5'4'0,"4"0"303,-3 2 1,2 3 460,2 1 0,-1-1-2,0 3 0,0 2-314,1-2 1,0 5-25,3-2 0,-2 3-113,4 1 0,-2-1 160,2 1 0,1-1-128,3 1 0,-4-3-152,1-1 0,-2 0-155,2 0 0,0-1-216,-3-5 0,0 0 41,-1 0 0,-1 0 121,1-3 1,-1 2-100,-2-2 1,0 0-13,0 0 212,1-4 1,-1 2-64,0-4 1,-2-1 192,-1-2 1,-1-2-50,1-5 1,1-3 53,-3-3 0,2-1-56,-3-2 1,4 0-35,-1-3 0,3-1-148,0-2 1,0-2 93,0 3 1,4-3-320,-1-1 0,4 4-347,-4 2 0,1 4-665,-4 2 1,0 3-664,1 3 1920,-1 5 0,0 1 0,1 4 0</inkml:trace>
  <inkml:trace contextRef="#ctx0" brushRef="#br0">11871 13557 7593,'6'-5'0,"-2"3"-137,-4-4 0,3 3 200,0-3 366,0 4-117,-3-6-114,0 6 0,-1-2 145,-2 4 0,1-3 203,-4 0-221,-1 0 0,-2 0 87,0 0 0,-2 0-86,-1 3 1,2-3-51,-3 0 1,-1-2-79,-2 2 0,0 2-48,0-2 0,-1-1-16,1 1 0,-2 0 12,0 3 0,-4 0-16,0 0 1,-4 4-191,2 2 1,-3 3-91,-1 4 1,1-2 108,2 5 1,-1-1-223,5 4 0,-4 3 135,3-1 0,3 4-76,4-3 0,0 4 25,0-1 1,1 3 87,5 3 0,4-3 7,2-1 1,2 0 9,1-5 1,4 3-288,2-3 0,7-2 85,2-4 1,4 0-3,2-3 0,3 2 65,4-2 1,0-4 80,0-3 1,0-4-268,0 1 1,0-2-257,0-1 0,-3-5 79,-1-4 576,-3-4 0,2-6 0,-5 0 0</inkml:trace>
  <inkml:trace contextRef="#ctx0" brushRef="#br0">11909 13426 7594,'3'-6'168,"0"0"0,1 4 751,-1-1 134,-2 2-336,3 1-388,-4 4 0,0 4-73,0 4 1,-1 6-5,-2 1 0,1 3-127,-4 6 1,1 5-69,-2 5 1,0 0-53,4 5 0,0 2-466,3 5 0,0-3-226,0 3 1,0-4 360,0-2 1,1-3-259,2-4 1,2-8 204,5-4 1,3-5-398,3-5 1,-2-1 63,2-5 712,-1-4 0,0-1 0,-2-4 0</inkml:trace>
  <inkml:trace contextRef="#ctx0" brushRef="#br0">12290 13743 7594,'-4'-5'-188,"-1"1"188,-4 4 0,-2 3 804,-1 0 0,2 7-217,-3-1 1,3 3-111,1-3 1,-4 3-190,1 1 0,-1 2-82,4-2 1,0 3-122,-1 0 0,2 1 63,2 2 1,-1 0-197,4-1 1,-1-2 97,4-1 1,0-3-320,0 0 0,5-3 22,1-2 1,2 0-72,1-4 0,5 3 64,1-3 0,0 0-24,0-3 0,1-1 66,2-2 1,0-2 84,-2-4 0,0-5-27,-3-1 0,0-3 21,-1 0 1,-4-1 124,1 0 1,-6 1 14,0-1 0,1 1 201,-1-1 1,0 3-11,-3 1 1,-3 4 504,0-2-241,-4 3-61,6 0-71,-7 5 0,7 2-33,-2 6 0,2 6 7,1 3 0,0 3-124,0-2 1,0 3-218,0 0 0,1 5 109,2 0 0,2 1-71,4-3 0,0 2-137,1 1 0,0 1 79,3-1 0,-3-3-618,2 3 0,2-3 320,-2-4 0,4-1-452,-4-5 1,2-1 14,-2-2 1,-2-1 791,3-5 0,1-5 0,1 0 0</inkml:trace>
  <inkml:trace contextRef="#ctx0" brushRef="#br0">12840 13612 7594,'4'0'80,"-4"0"0,-4 1 246,-6 3 1,0-2 474,-2 4 0,-3-3-437,-4 3 0,1 0-130,-1 4 1,-2 0-101,-1 2 1,-4 0 51,1 3 0,2-2 182,2 2 1,2-2-104,3 2 0,0-3-69,4 0 1,-1 0-58,4-2 0,4 1-39,2-5-350,1 3 1,4-1 207,1-2 1,2 1-212,4-4 1,5 4 126,1-4 0,3 1-64,0-1 0,-2-1 35,-1 4 1,0-1 91,0 2 0,2 1 19,-5-2 0,1 2 142,-4 2 1,-1-1 99,-2 0 0,-1 2-49,-5 1 0,0-2 68,0 3 0,0-3-39,0 0 0,-5-1 34,-1 0 1,-2-1-26,-1-1 1,-1 1-50,1-2 1,-1-1-61,-3 1 1,3-3-140,-2 0 0,0 1-744,0-1 433,1 0 254,2-3 0,1 0-800,2 0 0,0 0-129,0 0-407,4 0 788,-2 0 666,4 0 0,8 0 0,3 0 0</inkml:trace>
  <inkml:trace contextRef="#ctx0" brushRef="#br0">13063 13743 7594,'0'-15'80,"0"3"1,0 1 207,0-2 1,0 3 58,0-3 0,-3 3 148,0 1 0,-3 3-38,3-1 0,-5 2-106,2-1 0,-3 2 20,-4 4-185,3 0-47,-8 0 1,7 4 194,-4 2 1,2 2 28,-2 2-379,-1-1 155,2 4 1,-3-2-28,5 1 0,-2 3-170,2 0 0,3 3-268,-1 0 0,2-2 232,5-1 0,-3 0-46,3 0 1,-1 2 1,4-5 0,5 4-52,1-4 1,3 1 87,3-4 1,1-1 83,6-1 0,-3 0-11,6-4 1,2 0 108,0-3 1,0 0-51,1 0 1,-4 0-30,0 0 0,-2-3-138,-3 0 0,-3 0 82,-4 3 0,-2 0 58,-1 0 61,-4 0 1,2 4 261,-4 2-170,-4 2-163,-1 2 304,-5-1-168,-3 0 1,2 2 20,-5 1 0,1-2-40,-4 3 69,4 1-226,-2-3 51,2 2 80,-3 1 61,-1-4-888,5 3 367,-4-3 204,4-1-939,-1 0 709,2 1 0,1-1-105,3 0 1,-2-4-192,4-2 1,2 2-271,-1-2 968,4 0 0,-2-7 0,4-2 0</inkml:trace>
  <inkml:trace contextRef="#ctx0" brushRef="#br0">13296 13678 7594,'14'0'803,"-1"0"-471,-7 4 1,1 1 515,-4 4 1,5 1-393,-2-1 1,-1 4-136,1 3 0,-3 2-112,3 4 1,-3 0-360,0 6 1,-2-1-34,-1 7 0,0-1-138,0 1 1,-3 1-40,-1-4 0,0-3 118,1-3 1,2-8-1295,-2-2 1026,2-3 0,2-7 510,2-2 0,2-6 0,5-2 0</inkml:trace>
  <inkml:trace contextRef="#ctx0" brushRef="#br0">13249 13221 7594,'6'0'650,"-2"0"0,-3 0-209,2 0 0,-2 1-208,2 3 0,-1-3 162,1 2-656,-2 2 1,3-3 56,-4 4 0,0-3-374,0 3 425,0-3 153,4 5 0,2-3 0,3 4 0</inkml:trace>
  <inkml:trace contextRef="#ctx0" brushRef="#br0">13696 13417 7591,'5'20'395,"-1"1"1,-3 0 559,-1 4 1,3 1-204,0 5 1,0-1-315,-3 4 1,0 0-228,0 3 0,0 4-236,0-1 1,0 0 288,0-2 1,0-1-79,0 0 0,0-4-142,0-2 1,0-5-40,0-1 1,0-8-349,0 2 0,1-7-1184,2 1 736,-2-3-163,3-5 0,-4-1 394,0-8 0,1-2 136,2-6 1,-2-3-118,2-3 541,-1-1 0,-7-8 0,0-2 0</inkml:trace>
  <inkml:trace contextRef="#ctx0" brushRef="#br0">13650 13724 7591,'-4'-32'-239,"-3"4"0,2 0 719,-1 3 1,4 3-136,-1 0 0,2 2 200,1 2 0,4 0-72,2 3 0,2-3 11,2 2 0,2-1 184,1-2 1,3 2-235,0 1 0,-2 0 18,2 3 1,-2 1-134,2 2 0,0 1-184,-3 0 1,2 3-311,-2-1 1,2 5-452,-3-1 1,1 2 145,-4 1 1,-1 1-596,-1 2 0,0 3-227,-4 3 0,3 4 167,-3 3 1135,0 1 0,-7 2 0,-1 0 0</inkml:trace>
  <inkml:trace contextRef="#ctx0" brushRef="#br0">13612 13752 7591,'-9'19'0,"0"-2"747,0-1 1,3-3-289,3-3 1,2-4 426,1 0 1,1-4-372,2 1 0,4-2-275,5-1 0,-1-1-131,5-2 0,2 1 88,4-4 0,1 3-153,-1-3 1,0 2 105,3-2 0,2 4-674,-2-1 0,-1-1-122,1 1 0,-2 0-405,2 3 0,1-1 364,-4-2 1,1 2-152,-2-3 0,-1 0 466,2 1 0,-1-4 372,-2 1 0,4-3 0,-8 0 0,9 0 0,-4 0 0</inkml:trace>
  <inkml:trace contextRef="#ctx0" brushRef="#br0">14199 13715 7591,'5'0'184,"-1"4"138,-4 2 0,0 3 191,0 0 1,0 1-160,0 3 1,-1 0 327,-2 3 1,1 4-226,-4-1 1,3 5-54,-3-3 1,3 5-166,-4-1 1,2-1-78,-1 1 0,-1-8-236,4 2 1,-2-7-722,2 1 15,2-3 571,-3-1 0,5-4-819,2-5 1,1-8 379,3-4 0,1-8-879,-2 2 1527,2-7 0,2 1 0,-1-4 0</inkml:trace>
  <inkml:trace contextRef="#ctx0" brushRef="#br0">14134 13426 7591,'-9'-9'938,"-1"0"-434,1-1 199,0 5 263,3 1-307,2 4-682,4 4 0,1-2 106,2 4 1,0-2-431,3 2 0,-3-3-556,3 3 88,0 0 1,5 4 275,1-1 539,-2 0 0,8 5 0,-4 0 0</inkml:trace>
  <inkml:trace contextRef="#ctx0" brushRef="#br0">14683 13631 7591,'5'4'0,"4"-3"368,-8 3 94,7-4 49,-7 0-232,3 0-66,-12 0 1,2 0 11,-7 0 0,2 0 173,-2 0 1,2 1-92,-4 3 0,2-1 219,-2 6 0,3-2-165,0 6 1,0-2-179,0 1 1,2 0-47,-3 3 1,3-2-90,1 2 1,-1 1-86,1 2 1,0 4-200,-1 0 1,2 0-240,2-4 1,2 4 231,4 0 0,0-4-255,0-2 1,1-5 160,2 2 0,3-3-7,7-1 0,-2-1-122,4-1 1,1-3-30,3-4 1,2 0 121,1 0 0,1-5-58,-2-5 1,0 0 430,4-6 0,-4-2 0,0-4 0,-1-4 0,-1 2 0</inkml:trace>
  <inkml:trace contextRef="#ctx0" brushRef="#br0">14832 13724 7591,'5'-17'33,"-2"1"0,-5 3 358,-1 3-19,-4 1-1,2 4 47,-4 1-232,3 4 0,2 1-1,4 2 1,0 2 23,0 4 0,0 1 318,0-1 0,0 0 431,0 1 0,1 0-533,2 2 0,-1 2-406,5 1 0,-4 2 41,3-5 0,0 2-356,3-2 1,1-2 199,-1 3 1,0-6-126,1-1 0,-1-4-51,0 2 1,1-3-195,-1-1 0,0-5 121,1-1 0,-1-3-130,0-4 0,-3 2 321,1-4 0,-5 0-38,1 0 0,-1-3 130,1 2 1,-2 2-67,2-2 1,-2 1 467,-1-4 1,0 1-63,0-1 1,0 0 141,0 1 0,0 0-36,0 3 82,0 1-25,0 5-119,0 4 183,0 1-379,0 12 0,0-2 69,0 7 1,1 0-104,2-1 1,-2 5 0,2-2 0,0 3 80,0 1 0,1-1 2,2 1 0,2 0-154,-2-1 1,3 1 69,0-1 1,0 0-89,1-2 1,0 1 53,2-1 0,-1 0-290,1 0 1,-1-3-85,-2-4 1,0 1-245,0-1 0,4-3 11,-1 1 0,1-5-400,-4 1 1,0-2 143,1-1 0,-1-4 806,0-3 0,1-1 0,-1-1 0</inkml:trace>
  <inkml:trace contextRef="#ctx0" brushRef="#br0">15484 13240 7574,'5'-9'0,"-1"3"720,-4-1-403,0 1 1,0 0 390,0 0-131,0 4 124,0-3-181,0 5-178,-4 5 1,2 0 132,-4 4 1,1 1-124,-2 3 1,0 1-228,4 5 1,-4 7 29,1 2 0,0 6-219,0 0 1,3 3 24,-3 4 1,4 1-140,-1 5 1,2-5 204,1-2 1,0-2-85,0-4 0,4 1-656,2-4 0,2-1 323,2-5 1,-1-2-384,0-5 1,4-3 316,-1-3 0,0-2-171,-6 0 1,2-5-337,-2-2 668,-2-2 0,0-5 295,-4-2 0,-4-7 0,-1-1 0</inkml:trace>
  <inkml:trace contextRef="#ctx0" brushRef="#br0">15288 13585 7574,'10'0'1139,"-1"0"1,0 1-577,1 2 0,2-2-205,0 2 0,4 1-282,-4-1 0,4 1-51,-4-1 0,5-2-102,-2 2 1,-1 2-804,-2-2 0,2 0 526,-2-3 1,4 3-1402,-4 0 1755,0 0 0,2-3 0,0 0 0</inkml:trace>
  <inkml:trace contextRef="#ctx0" brushRef="#br0">15810 13547 7574,'0'13'0,"0"-1"0,0 5 934,0-2 1,0 3-215,0 0 0,0 1-35,0 0 0,0 2-364,0 1 1,-3 0-249,0-4 0,0 1-135,3 0 1,0-4 106,0 1-818,0-5 616,0 3-426,4-9 0,1-2-100,4-6 1,0-6-243,1-3 1,-1-5 309,0 2 615,5-7 0,-4-2 0,4-3 0</inkml:trace>
  <inkml:trace contextRef="#ctx0" brushRef="#br0">15922 13249 7574,'-10'-18'57,"4"3"127,0 3 0,3 3 956,-3 2-775,-1 3 1,-1 5-44,2 2 0,-2-1-81,1 5 0,3-1 104,1 3 0,1 0-205,-1 1 1,2-4-213,-2 0-287,2 0-199,1 4 1,1-2-628,2-2 0,2 1 249,4-4 936,1 5 0,-1-3 0,0 4 0</inkml:trace>
  <inkml:trace contextRef="#ctx0" brushRef="#br0">16043 13585 7574,'0'23'0,"0"3"490,0-4 0,0-1 678,0-6 0,0 3-638,0-3 1,0 3-193,0 0 1,0-3-51,0-3 1,0-1-105,0-2 0,1 0-126,2 1 1,2-5 91,4-2 0,1-2 14,-1-1 1,4-1-7,3-2 1,1-2-100,2-5 0,0 1-104,-1 0 0,1-4 74,0 1 1,-5-4 36,-2 4 1,2-5 43,-2 2 0,0 0-102,-6 0 1,-2-2 69,-4-4 1,0 1-137,0-2 1,-1-1-54,-2 2 0,-2-4-142,-5 3 1,1 0-184,0 4 0,-4 3 182,1 3 1,-2 3-46,2 2 0,1 3 36,-5 4 1,4 0-42,-4 0 1,5 4 14,-2 3 0,3 1 180,1 1 0,4 0-50,1 1 0,3 2-31,1 1 1,0-4-75,0-3 1,5-1 74,1 2 1,3-3-294,4-4 1,-2 0 141,4 0 1,1 0-184,3 0 1,-4-4 522,1-3 0,-1-1 0,4-1 0,-2 0 0,-1 3 0,0-2 0,-3 2 0,-2 1-345,-5-2 345,3 5 0,-7-5 890,4 4-323,-4 0 934,2 3-873,-4 4 0,0 1 27,0 4 0,0 2-239,0 1 1,0 0-75,0 3 1,0 1-54,0 2 1,0 1-48,0 0 0,0 0-4,0 3 0,0-2-54,0 1 0,3 2-191,0-1 0,0-4-50,-3-2 1,2-2-391,1 2 1,-1-6 179,4-4 0,-3-3-40,3 0 1,0-2-44,4-1 0,-1-4 47,0-3 1,2-1 261,1-1 0,-1-5-92,5-1 1,-4-3 465,4 0 0,-4-2-27,4-2 0,-2 1 118,2-3 0,0 3-219,-3-1 1,-1 6 7,-2 0 1,-1 8-61,0-1 0,-4 4 177,-2-1 173,-2 4-308,-1 6 0,0 4-86,0 7 1,0 2-75,0 4 0,0 2-151,0 2 1,0 2 82,0-2 0,0 2-119,0 1 0,0-4-1044,0 1 1,2-4 121,1 1 1074,2-3 0,4 0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E795F-54FE-3048-8F5A-2E1A50C8D3D2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AEC4D-13CF-2E46-AF9C-DAE52DC1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0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8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6427"/>
            <a:ext cx="8333509" cy="365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7364"/>
            <a:ext cx="8229600" cy="539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3511"/>
            <a:ext cx="2133600" cy="365125"/>
          </a:xfrm>
        </p:spPr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351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73511"/>
            <a:ext cx="2133600" cy="365125"/>
          </a:xfrm>
        </p:spPr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over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6" b="45457"/>
          <a:stretch/>
        </p:blipFill>
        <p:spPr>
          <a:xfrm>
            <a:off x="0" y="6448148"/>
            <a:ext cx="9144000" cy="4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8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44AD8-CA37-8049-AA9F-DDB8F62A962D}"/>
              </a:ext>
            </a:extLst>
          </p:cNvPr>
          <p:cNvSpPr txBox="1"/>
          <p:nvPr userDrawn="1"/>
        </p:nvSpPr>
        <p:spPr>
          <a:xfrm>
            <a:off x="4731056" y="6396193"/>
            <a:ext cx="4360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Practical Introduction to NN</a:t>
            </a:r>
            <a:endParaRPr 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9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0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1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2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F2A6E-6018-6A40-9EC4-7EB77662BCFD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2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1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550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Deep Learning </a:t>
            </a:r>
            <a:br>
              <a:rPr lang="en-US" dirty="0"/>
            </a:br>
            <a:r>
              <a:rPr lang="en-US" dirty="0"/>
              <a:t>Applications and Theory </a:t>
            </a:r>
          </a:p>
        </p:txBody>
      </p:sp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46" y="1629332"/>
            <a:ext cx="5657495" cy="4175231"/>
          </a:xfrm>
          <a:prstGeom prst="rect">
            <a:avLst/>
          </a:prstGeo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11280" y="575466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AMATH 563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1B4C2-BDAC-2246-B456-A30358CF3E29}"/>
              </a:ext>
            </a:extLst>
          </p:cNvPr>
          <p:cNvSpPr txBox="1"/>
          <p:nvPr/>
        </p:nvSpPr>
        <p:spPr>
          <a:xfrm>
            <a:off x="3225432" y="2993672"/>
            <a:ext cx="2943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Week 10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Lecture 28    </a:t>
            </a:r>
          </a:p>
        </p:txBody>
      </p:sp>
    </p:spTree>
    <p:extLst>
      <p:ext uri="{BB962C8B-B14F-4D97-AF65-F5344CB8AC3E}">
        <p14:creationId xmlns:p14="http://schemas.microsoft.com/office/powerpoint/2010/main" val="360997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A85F1D0-2A0B-0F46-9603-D144A9314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4" y="1888075"/>
            <a:ext cx="7232012" cy="193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9750A-5566-1049-9897-1C773AFE6E56}"/>
              </a:ext>
            </a:extLst>
          </p:cNvPr>
          <p:cNvSpPr txBox="1"/>
          <p:nvPr/>
        </p:nvSpPr>
        <p:spPr>
          <a:xfrm>
            <a:off x="358404" y="5486949"/>
            <a:ext cx="84271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Kun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, </a:t>
            </a:r>
            <a:r>
              <a:rPr lang="en-US" sz="2000" dirty="0" err="1"/>
              <a:t>Xiulong</a:t>
            </a:r>
            <a:r>
              <a:rPr lang="en-US" sz="2000" dirty="0"/>
              <a:t> Liu &amp; Eli </a:t>
            </a:r>
            <a:r>
              <a:rPr lang="en-US" sz="2000" dirty="0" err="1"/>
              <a:t>Shlizerman</a:t>
            </a:r>
            <a:r>
              <a:rPr lang="en-US" sz="2000" dirty="0"/>
              <a:t>, </a:t>
            </a:r>
          </a:p>
          <a:p>
            <a:r>
              <a:rPr lang="en-US" sz="2000" i="1" dirty="0"/>
              <a:t>Predict &amp; Cluster: Unsupervised Skeleton Based Action Recognition</a:t>
            </a:r>
            <a:r>
              <a:rPr lang="en-US" sz="2000" dirty="0"/>
              <a:t>, CVPR 2020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BF8BE1-0D49-8649-BBFA-D3B3656A65C1}"/>
              </a:ext>
            </a:extLst>
          </p:cNvPr>
          <p:cNvSpPr txBox="1">
            <a:spLocks/>
          </p:cNvSpPr>
          <p:nvPr/>
        </p:nvSpPr>
        <p:spPr>
          <a:xfrm>
            <a:off x="457200" y="206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Action Recognition for Dynamic Data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920059-E571-534D-92E6-1C331B4A8093}"/>
                  </a:ext>
                </a:extLst>
              </p14:cNvPr>
              <p14:cNvContentPartPr/>
              <p14:nvPr/>
            </p14:nvContentPartPr>
            <p14:xfrm>
              <a:off x="465840" y="3295080"/>
              <a:ext cx="6898320" cy="2584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920059-E571-534D-92E6-1C331B4A80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640" y="3278880"/>
                <a:ext cx="6930720" cy="26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15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CBE2E1-17FE-8F4D-9BB9-3E07EA3861A1}"/>
              </a:ext>
            </a:extLst>
          </p:cNvPr>
          <p:cNvSpPr txBox="1"/>
          <p:nvPr/>
        </p:nvSpPr>
        <p:spPr>
          <a:xfrm>
            <a:off x="2338484" y="5795474"/>
            <a:ext cx="4655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Assign actions without labels?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3DA2F14-8387-8F47-A1AD-7778627CB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9" y="2146300"/>
            <a:ext cx="8313621" cy="3015910"/>
          </a:xfrm>
          <a:prstGeom prst="rect">
            <a:avLst/>
          </a:prstGeom>
        </p:spPr>
      </p:pic>
      <p:pic>
        <p:nvPicPr>
          <p:cNvPr id="6" name="Picture 4" descr="E_T">
            <a:extLst>
              <a:ext uri="{FF2B5EF4-FFF2-40B4-BE49-F238E27FC236}">
                <a16:creationId xmlns:a16="http://schemas.microsoft.com/office/drawing/2014/main" id="{59227561-45FA-F340-94FE-75BC0CAB7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90" y="2831790"/>
            <a:ext cx="343761" cy="23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B08BED-1771-B94A-A6E9-BD28FFFC4264}"/>
              </a:ext>
            </a:extLst>
          </p:cNvPr>
          <p:cNvSpPr txBox="1">
            <a:spLocks/>
          </p:cNvSpPr>
          <p:nvPr/>
        </p:nvSpPr>
        <p:spPr>
          <a:xfrm>
            <a:off x="457200" y="206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Action Recognition for Dynamic Data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B72122-2709-0745-BDD3-40703ABFFB2E}"/>
                  </a:ext>
                </a:extLst>
              </p14:cNvPr>
              <p14:cNvContentPartPr/>
              <p14:nvPr/>
            </p14:nvContentPartPr>
            <p14:xfrm>
              <a:off x="4628880" y="3050280"/>
              <a:ext cx="1575720" cy="479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B72122-2709-0745-BDD3-40703ABFFB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2680" y="3034080"/>
                <a:ext cx="1608120" cy="5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66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3E7980A6-6D17-BA4B-80F5-0130FBE4F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92"/>
          <a:stretch/>
        </p:blipFill>
        <p:spPr>
          <a:xfrm>
            <a:off x="1534132" y="1308298"/>
            <a:ext cx="5767449" cy="4241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19022-A3C3-024D-A302-C483E5E9F8FD}"/>
              </a:ext>
            </a:extLst>
          </p:cNvPr>
          <p:cNvSpPr txBox="1"/>
          <p:nvPr/>
        </p:nvSpPr>
        <p:spPr>
          <a:xfrm>
            <a:off x="0" y="5088036"/>
            <a:ext cx="9276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Fixed State</a:t>
            </a:r>
            <a:r>
              <a:rPr lang="en-US" sz="2400" dirty="0"/>
              <a:t>: the decoder uses the last encoder state for all time steps.</a:t>
            </a:r>
          </a:p>
        </p:txBody>
      </p:sp>
      <p:pic>
        <p:nvPicPr>
          <p:cNvPr id="6" name="Picture 2" descr="\begin{align*}&#10;h_t &amp;= \sigma(W_x x_t + W_h E_T + b_h)\\&#10;y_t &amp;= W_y h_t + b_y\\&#10;x_{t+1} &amp;= y_t&#10;\end{align*}">
            <a:extLst>
              <a:ext uri="{FF2B5EF4-FFF2-40B4-BE49-F238E27FC236}">
                <a16:creationId xmlns:a16="http://schemas.microsoft.com/office/drawing/2014/main" id="{BBD3633E-A497-BC4F-9562-BE1D7D324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14" y="5601581"/>
            <a:ext cx="3927644" cy="114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BAC751D-8426-4740-8E47-012868BA7BE4}"/>
              </a:ext>
            </a:extLst>
          </p:cNvPr>
          <p:cNvSpPr txBox="1">
            <a:spLocks/>
          </p:cNvSpPr>
          <p:nvPr/>
        </p:nvSpPr>
        <p:spPr>
          <a:xfrm>
            <a:off x="457200" y="206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Weak Training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496D723-D885-894A-BAAA-9254010BCC3E}"/>
                  </a:ext>
                </a:extLst>
              </p14:cNvPr>
              <p14:cNvContentPartPr/>
              <p14:nvPr/>
            </p14:nvContentPartPr>
            <p14:xfrm>
              <a:off x="3760920" y="1445040"/>
              <a:ext cx="3627000" cy="96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496D723-D885-894A-BAAA-9254010BCC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44720" y="1428840"/>
                <a:ext cx="3659400" cy="100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792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70456ED-5399-FF4E-B73D-4A006687E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66"/>
          <a:stretch/>
        </p:blipFill>
        <p:spPr>
          <a:xfrm>
            <a:off x="393903" y="1382072"/>
            <a:ext cx="8356194" cy="32876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65E5C6-1D14-7B4F-8AB9-8FE47B45A53C}"/>
              </a:ext>
            </a:extLst>
          </p:cNvPr>
          <p:cNvSpPr txBox="1">
            <a:spLocks/>
          </p:cNvSpPr>
          <p:nvPr/>
        </p:nvSpPr>
        <p:spPr>
          <a:xfrm>
            <a:off x="0" y="20641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Weak Training Contraction in Embedding Space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B7572F-B22D-114B-83B9-27925D8CB434}"/>
              </a:ext>
            </a:extLst>
          </p:cNvPr>
          <p:cNvSpPr/>
          <p:nvPr/>
        </p:nvSpPr>
        <p:spPr>
          <a:xfrm>
            <a:off x="4982975" y="4829571"/>
            <a:ext cx="3767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“Weak Training” Embedding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A91FB-2D52-0A44-96AC-159991992C4E}"/>
              </a:ext>
            </a:extLst>
          </p:cNvPr>
          <p:cNvSpPr/>
          <p:nvPr/>
        </p:nvSpPr>
        <p:spPr>
          <a:xfrm>
            <a:off x="1439675" y="4855264"/>
            <a:ext cx="2588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Typical Embedding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0121E9-D647-654E-9D59-02BF74053B7F}"/>
              </a:ext>
            </a:extLst>
          </p:cNvPr>
          <p:cNvGrpSpPr/>
          <p:nvPr/>
        </p:nvGrpSpPr>
        <p:grpSpPr>
          <a:xfrm>
            <a:off x="1834096" y="5517072"/>
            <a:ext cx="5820697" cy="1270871"/>
            <a:chOff x="1834096" y="5517072"/>
            <a:chExt cx="5820697" cy="12708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BEF115-9C3C-B440-A1F7-8DFB2323E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8279" y="5694358"/>
              <a:ext cx="1576514" cy="1049983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31F1B6-BCD4-354E-9952-9B7069208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642" t="13883" r="11498" b="15644"/>
            <a:stretch/>
          </p:blipFill>
          <p:spPr>
            <a:xfrm>
              <a:off x="1834096" y="5517072"/>
              <a:ext cx="1404070" cy="127087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89FD47-591A-E441-9C80-B7FE77729D70}"/>
                </a:ext>
              </a:extLst>
            </p:cNvPr>
            <p:cNvCxnSpPr/>
            <p:nvPr/>
          </p:nvCxnSpPr>
          <p:spPr>
            <a:xfrm>
              <a:off x="3873910" y="6140693"/>
              <a:ext cx="138634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A1ED0D-47D9-E449-9250-0397D7FB3CA3}"/>
                </a:ext>
              </a:extLst>
            </p:cNvPr>
            <p:cNvSpPr txBox="1"/>
            <p:nvPr/>
          </p:nvSpPr>
          <p:spPr>
            <a:xfrm>
              <a:off x="3745705" y="6296353"/>
              <a:ext cx="1764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disentanglement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C7CD04-3B9E-F14B-95CE-4C022AE058F1}"/>
                  </a:ext>
                </a:extLst>
              </p14:cNvPr>
              <p14:cNvContentPartPr/>
              <p14:nvPr/>
            </p14:nvContentPartPr>
            <p14:xfrm>
              <a:off x="1296720" y="1689480"/>
              <a:ext cx="6955920" cy="3606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C7CD04-3B9E-F14B-95CE-4C022AE058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520" y="1673280"/>
                <a:ext cx="6988320" cy="36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92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B92528-82D3-F446-9718-BBB0C85B42F7}"/>
              </a:ext>
            </a:extLst>
          </p:cNvPr>
          <p:cNvSpPr/>
          <p:nvPr/>
        </p:nvSpPr>
        <p:spPr>
          <a:xfrm>
            <a:off x="2798618" y="1953494"/>
            <a:ext cx="3283527" cy="63730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993CE6-7017-354A-A675-E15F3B277C86}"/>
              </a:ext>
            </a:extLst>
          </p:cNvPr>
          <p:cNvSpPr/>
          <p:nvPr/>
        </p:nvSpPr>
        <p:spPr>
          <a:xfrm>
            <a:off x="2798618" y="4807526"/>
            <a:ext cx="3283527" cy="63730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B975EB-FCDC-2A44-A013-A70BD684C566}"/>
              </a:ext>
            </a:extLst>
          </p:cNvPr>
          <p:cNvSpPr/>
          <p:nvPr/>
        </p:nvSpPr>
        <p:spPr>
          <a:xfrm>
            <a:off x="3286990" y="3456709"/>
            <a:ext cx="2306779" cy="50569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55C60B-39FB-A948-B99A-3A4BD66515F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4440381" y="4073236"/>
            <a:ext cx="1" cy="73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6725D3-66AF-E849-8BC3-ED968D9C4873}"/>
              </a:ext>
            </a:extLst>
          </p:cNvPr>
          <p:cNvCxnSpPr/>
          <p:nvPr/>
        </p:nvCxnSpPr>
        <p:spPr>
          <a:xfrm flipH="1" flipV="1">
            <a:off x="4440380" y="2604656"/>
            <a:ext cx="1" cy="734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7679529-5CC6-0A4E-A774-CB598DF964BE}"/>
              </a:ext>
            </a:extLst>
          </p:cNvPr>
          <p:cNvSpPr txBox="1">
            <a:spLocks/>
          </p:cNvSpPr>
          <p:nvPr/>
        </p:nvSpPr>
        <p:spPr>
          <a:xfrm>
            <a:off x="408640" y="208238"/>
            <a:ext cx="8113059" cy="115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Latent States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B6BA8-B3C9-3640-BC71-B850479C6F82}"/>
              </a:ext>
            </a:extLst>
          </p:cNvPr>
          <p:cNvSpPr txBox="1"/>
          <p:nvPr/>
        </p:nvSpPr>
        <p:spPr>
          <a:xfrm>
            <a:off x="620160" y="3377624"/>
            <a:ext cx="2071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Embedding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6562F-2047-FE46-A5CF-DA5F436A5A51}"/>
              </a:ext>
            </a:extLst>
          </p:cNvPr>
          <p:cNvSpPr txBox="1"/>
          <p:nvPr/>
        </p:nvSpPr>
        <p:spPr>
          <a:xfrm>
            <a:off x="5739255" y="3710470"/>
            <a:ext cx="3202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Dynamical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1F4D5-AD57-9044-A6E7-A46186B4F674}"/>
              </a:ext>
            </a:extLst>
          </p:cNvPr>
          <p:cNvSpPr/>
          <p:nvPr/>
        </p:nvSpPr>
        <p:spPr>
          <a:xfrm>
            <a:off x="6357257" y="3152264"/>
            <a:ext cx="16877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Manifold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9670AF-64FB-4641-BB7D-3DC225EB36AD}"/>
                  </a:ext>
                </a:extLst>
              </p14:cNvPr>
              <p14:cNvContentPartPr/>
              <p14:nvPr/>
            </p14:nvContentPartPr>
            <p14:xfrm>
              <a:off x="767520" y="1086120"/>
              <a:ext cx="8034840" cy="4179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9670AF-64FB-4641-BB7D-3DC225EB36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1320" y="1069920"/>
                <a:ext cx="8067240" cy="421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277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364B-3891-294C-9D7E-D0B2787C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 Seq2Seq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3F2C31-A28B-5640-B0A6-18B40BD9DC30}"/>
              </a:ext>
            </a:extLst>
          </p:cNvPr>
          <p:cNvGrpSpPr/>
          <p:nvPr/>
        </p:nvGrpSpPr>
        <p:grpSpPr>
          <a:xfrm>
            <a:off x="19844" y="1836689"/>
            <a:ext cx="9104312" cy="2257977"/>
            <a:chOff x="-125953" y="1535415"/>
            <a:chExt cx="9687465" cy="22847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5BB159-AB66-9048-A108-D081726C773C}"/>
                </a:ext>
              </a:extLst>
            </p:cNvPr>
            <p:cNvSpPr txBox="1"/>
            <p:nvPr/>
          </p:nvSpPr>
          <p:spPr>
            <a:xfrm>
              <a:off x="-84531" y="3290730"/>
              <a:ext cx="12425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</a:t>
              </a:r>
              <a:r>
                <a:rPr lang="en-US" altLang="zh-CN" sz="2800" dirty="0"/>
                <a:t>nputs</a:t>
              </a:r>
              <a:endParaRPr lang="en-US" sz="2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613089-CDBC-E141-892A-F7878FE73F78}"/>
                </a:ext>
              </a:extLst>
            </p:cNvPr>
            <p:cNvSpPr txBox="1"/>
            <p:nvPr/>
          </p:nvSpPr>
          <p:spPr>
            <a:xfrm>
              <a:off x="7727281" y="3290730"/>
              <a:ext cx="1682923" cy="529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Outputs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0AE3FD-7953-6C46-AAD9-1971479FB8F0}"/>
                </a:ext>
              </a:extLst>
            </p:cNvPr>
            <p:cNvSpPr/>
            <p:nvPr/>
          </p:nvSpPr>
          <p:spPr>
            <a:xfrm>
              <a:off x="2427332" y="1923660"/>
              <a:ext cx="1941615" cy="1080654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Encoder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24E311-7778-B04D-AEF4-335A7F51DBF7}"/>
                </a:ext>
              </a:extLst>
            </p:cNvPr>
            <p:cNvSpPr/>
            <p:nvPr/>
          </p:nvSpPr>
          <p:spPr>
            <a:xfrm>
              <a:off x="5128592" y="1923660"/>
              <a:ext cx="1941615" cy="108065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Decoder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E9E012-C2F8-3E46-BD26-7D7BA6D4DDDE}"/>
                </a:ext>
              </a:extLst>
            </p:cNvPr>
            <p:cNvSpPr/>
            <p:nvPr/>
          </p:nvSpPr>
          <p:spPr>
            <a:xfrm>
              <a:off x="4664426" y="1923660"/>
              <a:ext cx="168687" cy="10806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8A78326-A084-CA47-A5B7-4043382E689D}"/>
                </a:ext>
              </a:extLst>
            </p:cNvPr>
            <p:cNvSpPr/>
            <p:nvPr/>
          </p:nvSpPr>
          <p:spPr>
            <a:xfrm>
              <a:off x="174566" y="1535416"/>
              <a:ext cx="724395" cy="7211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0D2148-F2A3-934C-9169-E4EA21FF93B0}"/>
                </a:ext>
              </a:extLst>
            </p:cNvPr>
            <p:cNvSpPr/>
            <p:nvPr/>
          </p:nvSpPr>
          <p:spPr>
            <a:xfrm>
              <a:off x="8206244" y="1535415"/>
              <a:ext cx="724395" cy="72114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FDA9E94-C62E-244B-9A3F-0E0EB5091606}"/>
                </a:ext>
              </a:extLst>
            </p:cNvPr>
            <p:cNvCxnSpPr>
              <a:stCxn id="10" idx="6"/>
              <a:endCxn id="7" idx="1"/>
            </p:cNvCxnSpPr>
            <p:nvPr/>
          </p:nvCxnSpPr>
          <p:spPr>
            <a:xfrm>
              <a:off x="898961" y="1895988"/>
              <a:ext cx="1528371" cy="567999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69029A-EBB3-CB48-A5FE-726FCE994BFC}"/>
                </a:ext>
              </a:extLst>
            </p:cNvPr>
            <p:cNvSpPr/>
            <p:nvPr/>
          </p:nvSpPr>
          <p:spPr>
            <a:xfrm rot="19459281">
              <a:off x="-125953" y="2515812"/>
              <a:ext cx="1528371" cy="567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6BD05A8-BD57-3545-9C11-95363EAE0D6A}"/>
                </a:ext>
              </a:extLst>
            </p:cNvPr>
            <p:cNvCxnSpPr>
              <a:stCxn id="13" idx="4"/>
              <a:endCxn id="7" idx="1"/>
            </p:cNvCxnSpPr>
            <p:nvPr/>
          </p:nvCxnSpPr>
          <p:spPr>
            <a:xfrm flipV="1">
              <a:off x="803872" y="2463987"/>
              <a:ext cx="1623460" cy="5665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2FCA29-ABA6-8049-958D-2949B5CD8E16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>
              <a:off x="4368947" y="2463987"/>
              <a:ext cx="2954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B3555D9-8660-D94D-801D-AFC3E5E8218C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4833113" y="2463987"/>
              <a:ext cx="2954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B7CA0CD-D77C-054F-9F89-4797D2812829}"/>
                </a:ext>
              </a:extLst>
            </p:cNvPr>
            <p:cNvCxnSpPr>
              <a:stCxn id="8" idx="3"/>
              <a:endCxn id="11" idx="2"/>
            </p:cNvCxnSpPr>
            <p:nvPr/>
          </p:nvCxnSpPr>
          <p:spPr>
            <a:xfrm flipV="1">
              <a:off x="7070207" y="1895987"/>
              <a:ext cx="1136037" cy="56800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325E2D-C74A-2047-940D-81B192C12589}"/>
                </a:ext>
              </a:extLst>
            </p:cNvPr>
            <p:cNvSpPr/>
            <p:nvPr/>
          </p:nvSpPr>
          <p:spPr>
            <a:xfrm rot="19459281">
              <a:off x="8033141" y="2596044"/>
              <a:ext cx="1528371" cy="5679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D29A61-36BB-3943-8C48-6DFCFD922627}"/>
                </a:ext>
              </a:extLst>
            </p:cNvPr>
            <p:cNvCxnSpPr>
              <a:stCxn id="8" idx="3"/>
              <a:endCxn id="18" idx="1"/>
            </p:cNvCxnSpPr>
            <p:nvPr/>
          </p:nvCxnSpPr>
          <p:spPr>
            <a:xfrm>
              <a:off x="7070207" y="2463987"/>
              <a:ext cx="1171060" cy="5680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2C1CD8-3A50-0B47-AF52-122C7075C663}"/>
                </a:ext>
              </a:extLst>
            </p:cNvPr>
            <p:cNvSpPr txBox="1"/>
            <p:nvPr/>
          </p:nvSpPr>
          <p:spPr>
            <a:xfrm>
              <a:off x="3797919" y="3214598"/>
              <a:ext cx="1941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Latent State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21318C1-F480-8243-8D54-6C743EF84390}"/>
              </a:ext>
            </a:extLst>
          </p:cNvPr>
          <p:cNvSpPr txBox="1"/>
          <p:nvPr/>
        </p:nvSpPr>
        <p:spPr>
          <a:xfrm>
            <a:off x="1821082" y="5066039"/>
            <a:ext cx="571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Prediction/ Reconstruction Task (Loss)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12D2E8D0-8F43-3641-BA41-C4E39229F80E}"/>
              </a:ext>
            </a:extLst>
          </p:cNvPr>
          <p:cNvCxnSpPr>
            <a:cxnSpLocks/>
            <a:stCxn id="4" idx="2"/>
            <a:endCxn id="6" idx="2"/>
          </p:cNvCxnSpPr>
          <p:nvPr/>
        </p:nvCxnSpPr>
        <p:spPr>
          <a:xfrm rot="16200000" flipH="1">
            <a:off x="4413844" y="317361"/>
            <a:ext cx="6128" cy="7548482"/>
          </a:xfrm>
          <a:prstGeom prst="bentConnector3">
            <a:avLst>
              <a:gd name="adj1" fmla="val 1439993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A319B0-0FD6-4E4E-93A9-68E678C6726A}"/>
              </a:ext>
            </a:extLst>
          </p:cNvPr>
          <p:cNvSpPr txBox="1"/>
          <p:nvPr/>
        </p:nvSpPr>
        <p:spPr>
          <a:xfrm>
            <a:off x="413352" y="5541981"/>
            <a:ext cx="8217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Kun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&amp; Eli </a:t>
            </a:r>
            <a:r>
              <a:rPr lang="en-US" dirty="0" err="1"/>
              <a:t>Shlizerman</a:t>
            </a:r>
            <a:r>
              <a:rPr lang="en-US" dirty="0"/>
              <a:t>, </a:t>
            </a:r>
          </a:p>
          <a:p>
            <a:r>
              <a:rPr lang="en-US" i="1" dirty="0"/>
              <a:t>Clustering and Recognition of Spatiotemporal Features through Interpretable Embedding of Sequence to Sequence Recurrent Neural Networks,  </a:t>
            </a:r>
            <a:r>
              <a:rPr lang="en-US" dirty="0"/>
              <a:t>Frontiers in AI, 2020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CFCA1B-B08D-764A-B87B-03BA4E2A3B1C}"/>
                  </a:ext>
                </a:extLst>
              </p14:cNvPr>
              <p14:cNvContentPartPr/>
              <p14:nvPr/>
            </p14:nvContentPartPr>
            <p14:xfrm>
              <a:off x="519480" y="435600"/>
              <a:ext cx="4026240" cy="5443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CFCA1B-B08D-764A-B87B-03BA4E2A3B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3280" y="419400"/>
                <a:ext cx="4058640" cy="54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22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364B-3891-294C-9D7E-D0B2787C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Embedding Spaces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D5F118-3233-B844-B39B-656924DF6E69}"/>
              </a:ext>
            </a:extLst>
          </p:cNvPr>
          <p:cNvCxnSpPr/>
          <p:nvPr/>
        </p:nvCxnSpPr>
        <p:spPr>
          <a:xfrm flipV="1">
            <a:off x="7328467" y="4019667"/>
            <a:ext cx="0" cy="10776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D3DD51-6FF8-2349-B5EF-655654EEA60A}"/>
              </a:ext>
            </a:extLst>
          </p:cNvPr>
          <p:cNvCxnSpPr/>
          <p:nvPr/>
        </p:nvCxnSpPr>
        <p:spPr>
          <a:xfrm>
            <a:off x="7328468" y="5097353"/>
            <a:ext cx="961901" cy="307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F31650D-F4F6-CD4D-97A1-8B323A50B437}"/>
              </a:ext>
            </a:extLst>
          </p:cNvPr>
          <p:cNvCxnSpPr/>
          <p:nvPr/>
        </p:nvCxnSpPr>
        <p:spPr>
          <a:xfrm flipH="1">
            <a:off x="6575869" y="5097353"/>
            <a:ext cx="752599" cy="44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D9347-9AC8-E146-8996-051C2D42B4C0}"/>
                  </a:ext>
                </a:extLst>
              </p:cNvPr>
              <p:cNvSpPr txBox="1"/>
              <p:nvPr/>
            </p:nvSpPr>
            <p:spPr>
              <a:xfrm>
                <a:off x="7081320" y="3710567"/>
                <a:ext cx="494294" cy="41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𝑃𝐶</m:t>
                          </m:r>
                          <m:r>
                            <a:rPr lang="en-US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𝕊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7D9347-9AC8-E146-8996-051C2D42B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320" y="3710567"/>
                <a:ext cx="494294" cy="417615"/>
              </a:xfrm>
              <a:prstGeom prst="rect">
                <a:avLst/>
              </a:prstGeom>
              <a:blipFill>
                <a:blip r:embed="rId2"/>
                <a:stretch>
                  <a:fillRect r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B4653F-C650-C842-9103-770953650A26}"/>
                  </a:ext>
                </a:extLst>
              </p:cNvPr>
              <p:cNvSpPr txBox="1"/>
              <p:nvPr/>
            </p:nvSpPr>
            <p:spPr>
              <a:xfrm>
                <a:off x="6289307" y="5511000"/>
                <a:ext cx="494294" cy="41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𝑃𝐶</m:t>
                          </m:r>
                          <m:r>
                            <a:rPr lang="en-US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𝕊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5B4653F-C650-C842-9103-770953650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307" y="5511000"/>
                <a:ext cx="494294" cy="417615"/>
              </a:xfrm>
              <a:prstGeom prst="rect">
                <a:avLst/>
              </a:prstGeom>
              <a:blipFill>
                <a:blip r:embed="rId3"/>
                <a:stretch>
                  <a:fillRect r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FBDC36-A034-E647-B029-1A85F79DA944}"/>
                  </a:ext>
                </a:extLst>
              </p:cNvPr>
              <p:cNvSpPr txBox="1"/>
              <p:nvPr/>
            </p:nvSpPr>
            <p:spPr>
              <a:xfrm>
                <a:off x="8078363" y="5358884"/>
                <a:ext cx="494294" cy="417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𝑃𝐶</m:t>
                          </m:r>
                          <m:r>
                            <a:rPr lang="en-US" i="1" baseline="-25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𝕊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8FBDC36-A034-E647-B029-1A85F79DA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363" y="5358884"/>
                <a:ext cx="494294" cy="417615"/>
              </a:xfrm>
              <a:prstGeom prst="rect">
                <a:avLst/>
              </a:prstGeom>
              <a:blipFill>
                <a:blip r:embed="rId4"/>
                <a:stretch>
                  <a:fillRect r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558BB0A-A9C4-E241-8960-39F7CDFC1658}"/>
              </a:ext>
            </a:extLst>
          </p:cNvPr>
          <p:cNvSpPr txBox="1"/>
          <p:nvPr/>
        </p:nvSpPr>
        <p:spPr>
          <a:xfrm>
            <a:off x="263072" y="4362688"/>
            <a:ext cx="294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Concatenate </a:t>
            </a: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K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sequences:</a:t>
            </a:r>
          </a:p>
        </p:txBody>
      </p:sp>
      <p:pic>
        <p:nvPicPr>
          <p:cNvPr id="31" name="Picture 10" descr="{\bf \mathbb{S}}=\begin{bmatrix}&#10;    S_{1}\\&#10;    \vdots\\&#10;    S_{K}&#10;    \end{bmatrix}">
            <a:extLst>
              <a:ext uri="{FF2B5EF4-FFF2-40B4-BE49-F238E27FC236}">
                <a16:creationId xmlns:a16="http://schemas.microsoft.com/office/drawing/2014/main" id="{DB9FF3C1-856A-4A42-A1E0-A4B69AEC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736" y="4681990"/>
            <a:ext cx="747874" cy="6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2ED68CC-973E-AB4F-8994-93309D940EDF}"/>
              </a:ext>
            </a:extLst>
          </p:cNvPr>
          <p:cNvSpPr txBox="1"/>
          <p:nvPr/>
        </p:nvSpPr>
        <p:spPr>
          <a:xfrm>
            <a:off x="1553905" y="4847893"/>
            <a:ext cx="17776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Global state matrix: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1F003C-3574-B54D-AD21-1C7F0EA93B1B}"/>
              </a:ext>
            </a:extLst>
          </p:cNvPr>
          <p:cNvSpPr txBox="1"/>
          <p:nvPr/>
        </p:nvSpPr>
        <p:spPr>
          <a:xfrm>
            <a:off x="263071" y="5406173"/>
            <a:ext cx="4048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SVD</a:t>
            </a:r>
          </a:p>
        </p:txBody>
      </p:sp>
      <p:pic>
        <p:nvPicPr>
          <p:cNvPr id="34" name="Picture 8" descr="&#10;{\bf S} = \begin{bmatrix}&#10;    E\\&#10;    D&#10;    \end{bmatrix} \in \mathbb{R}^{(T_e+T_d) \times N}.">
            <a:extLst>
              <a:ext uri="{FF2B5EF4-FFF2-40B4-BE49-F238E27FC236}">
                <a16:creationId xmlns:a16="http://schemas.microsoft.com/office/drawing/2014/main" id="{B104BBA4-31A1-F041-A04F-FC5C1B620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73" y="3705234"/>
            <a:ext cx="1839193" cy="4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CFEB8A-1F95-8A4D-95C0-1286196AE084}"/>
              </a:ext>
            </a:extLst>
          </p:cNvPr>
          <p:cNvSpPr txBox="1"/>
          <p:nvPr/>
        </p:nvSpPr>
        <p:spPr>
          <a:xfrm>
            <a:off x="263071" y="3362000"/>
            <a:ext cx="557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Concatenate Encoder and Decoder States:</a:t>
            </a:r>
          </a:p>
        </p:txBody>
      </p:sp>
      <p:pic>
        <p:nvPicPr>
          <p:cNvPr id="37" name="Picture 36" descr="Diagram&#10;&#10;Description automatically generated">
            <a:extLst>
              <a:ext uri="{FF2B5EF4-FFF2-40B4-BE49-F238E27FC236}">
                <a16:creationId xmlns:a16="http://schemas.microsoft.com/office/drawing/2014/main" id="{28C042E7-A81A-8B42-9263-348535A72F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8872"/>
          <a:stretch/>
        </p:blipFill>
        <p:spPr>
          <a:xfrm>
            <a:off x="1054463" y="874936"/>
            <a:ext cx="7518194" cy="203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1350A0-179C-4E4B-BCC8-86DC508FF73F}"/>
              </a:ext>
            </a:extLst>
          </p:cNvPr>
          <p:cNvSpPr/>
          <p:nvPr/>
        </p:nvSpPr>
        <p:spPr>
          <a:xfrm>
            <a:off x="263071" y="6129955"/>
            <a:ext cx="869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</a:t>
            </a:r>
            <a:r>
              <a:rPr lang="en-US" dirty="0" err="1"/>
              <a:t>Shlizerman</a:t>
            </a:r>
            <a:r>
              <a:rPr lang="en-US" dirty="0"/>
              <a:t>, K. Schroder and J. N. </a:t>
            </a:r>
            <a:r>
              <a:rPr lang="en-US" dirty="0" err="1"/>
              <a:t>Kutz</a:t>
            </a:r>
            <a:r>
              <a:rPr lang="en-US" dirty="0"/>
              <a:t>, </a:t>
            </a:r>
          </a:p>
          <a:p>
            <a:r>
              <a:rPr lang="en-US" i="1" dirty="0"/>
              <a:t>Neural Activity Measures and Their Dynamics, </a:t>
            </a:r>
            <a:r>
              <a:rPr lang="en-US" dirty="0"/>
              <a:t>SIAM Journal of Applied Mathematics, 2012</a:t>
            </a:r>
            <a:r>
              <a:rPr lang="en-US" i="1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ABE157-201F-E14C-9E93-EE621B38814C}"/>
                  </a:ext>
                </a:extLst>
              </p14:cNvPr>
              <p14:cNvContentPartPr/>
              <p14:nvPr/>
            </p14:nvContentPartPr>
            <p14:xfrm>
              <a:off x="573120" y="1468080"/>
              <a:ext cx="5714640" cy="431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ABE157-201F-E14C-9E93-EE621B3881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920" y="1451880"/>
                <a:ext cx="5747040" cy="43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10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5B584A3-CC3D-492C-8319-B73B8099096D}"/>
              </a:ext>
            </a:extLst>
          </p:cNvPr>
          <p:cNvSpPr txBox="1"/>
          <p:nvPr/>
        </p:nvSpPr>
        <p:spPr>
          <a:xfrm>
            <a:off x="918188" y="5314759"/>
            <a:ext cx="30645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Start from Zero</a:t>
            </a:r>
          </a:p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Diverge from Each 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B8720-A339-4C01-AF75-8B7F51F2F6D8}"/>
              </a:ext>
            </a:extLst>
          </p:cNvPr>
          <p:cNvSpPr txBox="1"/>
          <p:nvPr/>
        </p:nvSpPr>
        <p:spPr>
          <a:xfrm>
            <a:off x="3712729" y="5320358"/>
            <a:ext cx="1718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Form Attractors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4CF84-F74E-4CA7-929B-FDC0DA4B9723}"/>
              </a:ext>
            </a:extLst>
          </p:cNvPr>
          <p:cNvSpPr txBox="1"/>
          <p:nvPr/>
        </p:nvSpPr>
        <p:spPr>
          <a:xfrm>
            <a:off x="5693890" y="5325316"/>
            <a:ext cx="2916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defTabSz="685800">
              <a:defRPr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b="1" dirty="0"/>
              <a:t>Prediction =&gt; Separation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3CCC956-B080-47B6-BF21-7F5996EC62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861"/>
          <a:stretch/>
        </p:blipFill>
        <p:spPr>
          <a:xfrm>
            <a:off x="918188" y="1018468"/>
            <a:ext cx="7307624" cy="424000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9EFF1E-8238-2340-BD86-9B3436933F3B}"/>
              </a:ext>
            </a:extLst>
          </p:cNvPr>
          <p:cNvSpPr txBox="1">
            <a:spLocks/>
          </p:cNvSpPr>
          <p:nvPr/>
        </p:nvSpPr>
        <p:spPr>
          <a:xfrm>
            <a:off x="457200" y="20641"/>
            <a:ext cx="8229600" cy="751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Embedding Spaces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FE1CAB-CE18-DE45-AC61-E1F2F01422DF}"/>
                  </a:ext>
                </a:extLst>
              </p14:cNvPr>
              <p14:cNvContentPartPr/>
              <p14:nvPr/>
            </p14:nvContentPartPr>
            <p14:xfrm>
              <a:off x="348480" y="2768760"/>
              <a:ext cx="660960" cy="95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FE1CAB-CE18-DE45-AC61-E1F2F01422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2280" y="2752560"/>
                <a:ext cx="693360" cy="9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71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Toy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29E1E-6874-CF4C-8D5A-EB8ABF86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16" y="1786471"/>
            <a:ext cx="7774368" cy="43811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67B0279-6205-DD43-A489-A2331C282537}"/>
              </a:ext>
            </a:extLst>
          </p:cNvPr>
          <p:cNvGrpSpPr/>
          <p:nvPr/>
        </p:nvGrpSpPr>
        <p:grpSpPr>
          <a:xfrm rot="21162222" flipV="1">
            <a:off x="6809205" y="1235289"/>
            <a:ext cx="1034558" cy="285891"/>
            <a:chOff x="5721842" y="1308101"/>
            <a:chExt cx="1111250" cy="5617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81D67AD-0EE3-384C-95B1-04BBBCA8A030}"/>
                </a:ext>
              </a:extLst>
            </p:cNvPr>
            <p:cNvSpPr/>
            <p:nvPr/>
          </p:nvSpPr>
          <p:spPr>
            <a:xfrm>
              <a:off x="5991717" y="1314711"/>
              <a:ext cx="571500" cy="55509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B599FBF-3CE5-BD4D-84D7-4E053D658B5C}"/>
                </a:ext>
              </a:extLst>
            </p:cNvPr>
            <p:cNvSpPr/>
            <p:nvPr/>
          </p:nvSpPr>
          <p:spPr>
            <a:xfrm>
              <a:off x="5721842" y="1308101"/>
              <a:ext cx="1111250" cy="55509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4F8AB-03AE-2242-B27E-E102CC430FE7}"/>
              </a:ext>
            </a:extLst>
          </p:cNvPr>
          <p:cNvSpPr txBox="1"/>
          <p:nvPr/>
        </p:nvSpPr>
        <p:spPr>
          <a:xfrm>
            <a:off x="759487" y="1340465"/>
            <a:ext cx="85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Input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A281B3-999A-4144-8B06-C8E48F58CFB1}"/>
              </a:ext>
            </a:extLst>
          </p:cNvPr>
          <p:cNvSpPr/>
          <p:nvPr/>
        </p:nvSpPr>
        <p:spPr>
          <a:xfrm rot="21162222" flipV="1">
            <a:off x="4544508" y="1273986"/>
            <a:ext cx="1034558" cy="282527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6B42DA4-A560-3A4D-A017-4D24861F3CCA}"/>
              </a:ext>
            </a:extLst>
          </p:cNvPr>
          <p:cNvSpPr/>
          <p:nvPr/>
        </p:nvSpPr>
        <p:spPr>
          <a:xfrm rot="21162222" flipV="1">
            <a:off x="2463293" y="1242077"/>
            <a:ext cx="532058" cy="282527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1ABE70-129A-AF4D-B8E3-0EA180E91BCC}"/>
                  </a:ext>
                </a:extLst>
              </p14:cNvPr>
              <p14:cNvContentPartPr/>
              <p14:nvPr/>
            </p14:nvContentPartPr>
            <p14:xfrm>
              <a:off x="626760" y="1002600"/>
              <a:ext cx="8004600" cy="4974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1ABE70-129A-AF4D-B8E3-0EA180E91B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560" y="986400"/>
                <a:ext cx="8037000" cy="50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020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39FD5-F2F5-0D4E-A571-1A6AE60C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as an Outcome of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DA168-81B1-464B-A073-CBA4C368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7" y="1507679"/>
            <a:ext cx="7519916" cy="41260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58146F-38D0-5B47-AA86-230DDD76B1E2}"/>
                  </a:ext>
                </a:extLst>
              </p14:cNvPr>
              <p14:cNvContentPartPr/>
              <p14:nvPr/>
            </p14:nvContentPartPr>
            <p14:xfrm>
              <a:off x="1830240" y="720720"/>
              <a:ext cx="5761800" cy="290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58146F-38D0-5B47-AA86-230DDD76B1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4040" y="704520"/>
                <a:ext cx="5794200" cy="293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72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53DF-31E3-9343-85DF-3FA341B2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Human Movements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E3EAC-2BCC-9947-9E25-F665E0E02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37" y="1465942"/>
            <a:ext cx="7881726" cy="41474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D79CDB7-74F5-3043-8937-97E9B00387C9}"/>
                  </a:ext>
                </a:extLst>
              </p14:cNvPr>
              <p14:cNvContentPartPr/>
              <p14:nvPr/>
            </p14:nvContentPartPr>
            <p14:xfrm>
              <a:off x="1089360" y="2259360"/>
              <a:ext cx="7039440" cy="3026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D79CDB7-74F5-3043-8937-97E9B00387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160" y="2243160"/>
                <a:ext cx="7071840" cy="305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577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B451-AD1A-9F4F-8B3D-D9A14586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Body Dynamics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6FB0E-70E6-C54D-81D1-7A69A17F4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58" y="1327711"/>
            <a:ext cx="6280683" cy="47817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6EAB71-60F8-6C47-83B4-567762118BDE}"/>
                  </a:ext>
                </a:extLst>
              </p14:cNvPr>
              <p14:cNvContentPartPr/>
              <p14:nvPr/>
            </p14:nvContentPartPr>
            <p14:xfrm>
              <a:off x="767520" y="1763280"/>
              <a:ext cx="7133400" cy="4099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6EAB71-60F8-6C47-83B4-567762118B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1320" y="1747080"/>
                <a:ext cx="7165800" cy="41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763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27639</TotalTime>
  <Words>209</Words>
  <Application>Microsoft Office PowerPoint</Application>
  <PresentationFormat>On-screen Show (4:3)</PresentationFormat>
  <Paragraphs>51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Introduction to Deep Learning  Applications and Theory </vt:lpstr>
      <vt:lpstr>PowerPoint Presentation</vt:lpstr>
      <vt:lpstr>Interpret Seq2Seq</vt:lpstr>
      <vt:lpstr>Embedding Spaces</vt:lpstr>
      <vt:lpstr>PowerPoint Presentation</vt:lpstr>
      <vt:lpstr>Embedding Toy Example</vt:lpstr>
      <vt:lpstr>Clustering as an Outcome of Optimization</vt:lpstr>
      <vt:lpstr>Clustering Human Movements</vt:lpstr>
      <vt:lpstr>Embedded Body Dynamics Data</vt:lpstr>
      <vt:lpstr>PowerPoint Presentation</vt:lpstr>
      <vt:lpstr>PowerPoint Presentation</vt:lpstr>
      <vt:lpstr>PowerPoint Presentation</vt:lpstr>
      <vt:lpstr>PowerPoint Presentation</vt:lpstr>
    </vt:vector>
  </TitlesOfParts>
  <Company>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Introduction to  Neural Networks</dc:title>
  <dc:creator>Eli S</dc:creator>
  <cp:lastModifiedBy>Eli Shlizerman</cp:lastModifiedBy>
  <cp:revision>285</cp:revision>
  <dcterms:created xsi:type="dcterms:W3CDTF">2019-04-01T22:18:40Z</dcterms:created>
  <dcterms:modified xsi:type="dcterms:W3CDTF">2021-06-02T00:46:54Z</dcterms:modified>
</cp:coreProperties>
</file>